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62" r:id="rId5"/>
    <p:sldId id="265" r:id="rId6"/>
    <p:sldId id="271" r:id="rId7"/>
    <p:sldId id="268" r:id="rId8"/>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Times New Roman" pitchFamily="18" charset="0"/>
        <a:ea typeface="+mn-ea"/>
        <a:cs typeface="Arial" charset="0"/>
      </a:defRPr>
    </a:lvl1pPr>
    <a:lvl2pPr marL="457200" algn="l" rtl="0" fontAlgn="base">
      <a:spcBef>
        <a:spcPct val="0"/>
      </a:spcBef>
      <a:spcAft>
        <a:spcPct val="0"/>
      </a:spcAft>
      <a:defRPr kern="1200">
        <a:solidFill>
          <a:schemeClr val="tx1"/>
        </a:solidFill>
        <a:latin typeface="Times New Roman" pitchFamily="18" charset="0"/>
        <a:ea typeface="+mn-ea"/>
        <a:cs typeface="Arial" charset="0"/>
      </a:defRPr>
    </a:lvl2pPr>
    <a:lvl3pPr marL="914400" algn="l" rtl="0" fontAlgn="base">
      <a:spcBef>
        <a:spcPct val="0"/>
      </a:spcBef>
      <a:spcAft>
        <a:spcPct val="0"/>
      </a:spcAft>
      <a:defRPr kern="1200">
        <a:solidFill>
          <a:schemeClr val="tx1"/>
        </a:solidFill>
        <a:latin typeface="Times New Roman" pitchFamily="18" charset="0"/>
        <a:ea typeface="+mn-ea"/>
        <a:cs typeface="Arial" charset="0"/>
      </a:defRPr>
    </a:lvl3pPr>
    <a:lvl4pPr marL="1371600" algn="l" rtl="0" fontAlgn="base">
      <a:spcBef>
        <a:spcPct val="0"/>
      </a:spcBef>
      <a:spcAft>
        <a:spcPct val="0"/>
      </a:spcAft>
      <a:defRPr kern="1200">
        <a:solidFill>
          <a:schemeClr val="tx1"/>
        </a:solidFill>
        <a:latin typeface="Times New Roman" pitchFamily="18" charset="0"/>
        <a:ea typeface="+mn-ea"/>
        <a:cs typeface="Arial" charset="0"/>
      </a:defRPr>
    </a:lvl4pPr>
    <a:lvl5pPr marL="1828800" algn="l" rtl="0" fontAlgn="base">
      <a:spcBef>
        <a:spcPct val="0"/>
      </a:spcBef>
      <a:spcAft>
        <a:spcPct val="0"/>
      </a:spcAft>
      <a:defRPr kern="1200">
        <a:solidFill>
          <a:schemeClr val="tx1"/>
        </a:solidFill>
        <a:latin typeface="Times New Roman" pitchFamily="18" charset="0"/>
        <a:ea typeface="+mn-ea"/>
        <a:cs typeface="Arial" charset="0"/>
      </a:defRPr>
    </a:lvl5pPr>
    <a:lvl6pPr marL="2286000" algn="l" defTabSz="914400" rtl="0" eaLnBrk="1" latinLnBrk="0" hangingPunct="1">
      <a:defRPr kern="1200">
        <a:solidFill>
          <a:schemeClr val="tx1"/>
        </a:solidFill>
        <a:latin typeface="Times New Roman" pitchFamily="18" charset="0"/>
        <a:ea typeface="+mn-ea"/>
        <a:cs typeface="Arial" charset="0"/>
      </a:defRPr>
    </a:lvl6pPr>
    <a:lvl7pPr marL="2743200" algn="l" defTabSz="914400" rtl="0" eaLnBrk="1" latinLnBrk="0" hangingPunct="1">
      <a:defRPr kern="1200">
        <a:solidFill>
          <a:schemeClr val="tx1"/>
        </a:solidFill>
        <a:latin typeface="Times New Roman" pitchFamily="18" charset="0"/>
        <a:ea typeface="+mn-ea"/>
        <a:cs typeface="Arial" charset="0"/>
      </a:defRPr>
    </a:lvl7pPr>
    <a:lvl8pPr marL="3200400" algn="l" defTabSz="914400" rtl="0" eaLnBrk="1" latinLnBrk="0" hangingPunct="1">
      <a:defRPr kern="1200">
        <a:solidFill>
          <a:schemeClr val="tx1"/>
        </a:solidFill>
        <a:latin typeface="Times New Roman" pitchFamily="18" charset="0"/>
        <a:ea typeface="+mn-ea"/>
        <a:cs typeface="Arial" charset="0"/>
      </a:defRPr>
    </a:lvl8pPr>
    <a:lvl9pPr marL="3657600" algn="l" defTabSz="914400" rtl="0" eaLnBrk="1" latinLnBrk="0" hangingPunct="1">
      <a:defRPr kern="1200">
        <a:solidFill>
          <a:schemeClr val="tx1"/>
        </a:solidFill>
        <a:latin typeface="Times New Roman" pitchFamily="18"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108"/>
      </p:cViewPr>
      <p:guideLst>
        <p:guide orient="horz" pos="2160"/>
        <p:guide pos="2880"/>
      </p:guideLst>
    </p:cSldViewPr>
  </p:slideViewPr>
  <p:notesTextViewPr>
    <p:cViewPr>
      <p:scale>
        <a:sx n="100" d="100"/>
        <a:sy n="100" d="100"/>
      </p:scale>
      <p:origin x="0" y="0"/>
    </p:cViewPr>
  </p:notesTextViewPr>
  <p:sorterViewPr>
    <p:cViewPr>
      <p:scale>
        <a:sx n="130" d="100"/>
        <a:sy n="13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A741651-5FE2-4BF6-B45C-1D05995C8AA2}" type="datetimeFigureOut">
              <a:rPr lang="ru-RU" smtClean="0"/>
              <a:pPr/>
              <a:t>28.01.2021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169D95-AA18-42C5-80C6-682172BB93D1}" type="slidenum">
              <a:rPr lang="ru-RU" smtClean="0"/>
              <a:pPr/>
              <a:t>‹#›</a:t>
            </a:fld>
            <a:endParaRPr lang="ru-RU"/>
          </a:p>
        </p:txBody>
      </p:sp>
    </p:spTree>
    <p:extLst>
      <p:ext uri="{BB962C8B-B14F-4D97-AF65-F5344CB8AC3E}">
        <p14:creationId xmlns:p14="http://schemas.microsoft.com/office/powerpoint/2010/main" val="1383124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A1169D95-AA18-42C5-80C6-682172BB93D1}" type="slidenum">
              <a:rPr lang="ru-RU" smtClean="0"/>
              <a:pPr/>
              <a:t>5</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0.gif"/><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pic>
        <p:nvPicPr>
          <p:cNvPr id="2" name="Рисунок 6" descr="6541d46a5900t.jpg"/>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Рисунок 7" descr="ecb4031e37cd.gif"/>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4888" y="2914650"/>
            <a:ext cx="3314700"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Рисунок 8" descr="0_89604_568ac41e_M.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48488" y="1844675"/>
            <a:ext cx="1300162" cy="136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Дата 3"/>
          <p:cNvSpPr>
            <a:spLocks noGrp="1"/>
          </p:cNvSpPr>
          <p:nvPr>
            <p:ph type="dt" sz="half" idx="10"/>
          </p:nvPr>
        </p:nvSpPr>
        <p:spPr/>
        <p:txBody>
          <a:bodyPr/>
          <a:lstStyle>
            <a:lvl1pPr>
              <a:defRPr/>
            </a:lvl1pPr>
          </a:lstStyle>
          <a:p>
            <a:pPr>
              <a:defRPr/>
            </a:pPr>
            <a:fld id="{59B984A9-4D44-451A-8C3D-9FEE1B503A1A}" type="datetimeFigureOut">
              <a:rPr lang="ru-RU"/>
              <a:pPr>
                <a:defRPr/>
              </a:pPr>
              <a:t>28.01.2021</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052BD2C7-1124-4506-A3FA-D4D61051EDD1}" type="slidenum">
              <a:rPr lang="ru-RU"/>
              <a:pPr>
                <a:defRPr/>
              </a:pPr>
              <a:t>‹#›</a:t>
            </a:fld>
            <a:endParaRPr lang="ru-RU"/>
          </a:p>
        </p:txBody>
      </p:sp>
    </p:spTree>
    <p:extLst>
      <p:ext uri="{BB962C8B-B14F-4D97-AF65-F5344CB8AC3E}">
        <p14:creationId xmlns:p14="http://schemas.microsoft.com/office/powerpoint/2010/main" val="3055279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4" name="Рисунок 6" descr="0_a1a93_57fe433b_orig.gif"/>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288" y="2636838"/>
            <a:ext cx="2309812" cy="230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Рисунок 7" descr="4db66d823c0a.gif"/>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92813" y="4219575"/>
            <a:ext cx="3151187" cy="263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Группа 9"/>
          <p:cNvGrpSpPr>
            <a:grpSpLocks/>
          </p:cNvGrpSpPr>
          <p:nvPr/>
        </p:nvGrpSpPr>
        <p:grpSpPr bwMode="auto">
          <a:xfrm>
            <a:off x="1835150" y="5661025"/>
            <a:ext cx="7308850" cy="1196975"/>
            <a:chOff x="0" y="4793739"/>
            <a:chExt cx="9144000" cy="2064261"/>
          </a:xfrm>
        </p:grpSpPr>
        <p:pic>
          <p:nvPicPr>
            <p:cNvPr id="7" name="Рисунок 9" descr="0_fe7f9_3e19977b_orig.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4793739"/>
              <a:ext cx="5688632" cy="2064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Рисунок 10" descr="0_fe7f9_3e19977b_orig.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5076056" y="4793739"/>
              <a:ext cx="4067944" cy="2064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Группа 14"/>
          <p:cNvGrpSpPr>
            <a:grpSpLocks/>
          </p:cNvGrpSpPr>
          <p:nvPr/>
        </p:nvGrpSpPr>
        <p:grpSpPr bwMode="auto">
          <a:xfrm>
            <a:off x="0" y="5661025"/>
            <a:ext cx="7308850" cy="1196975"/>
            <a:chOff x="0" y="4793739"/>
            <a:chExt cx="9144000" cy="2064261"/>
          </a:xfrm>
        </p:grpSpPr>
        <p:pic>
          <p:nvPicPr>
            <p:cNvPr id="10" name="Рисунок 12" descr="0_fe7f9_3e19977b_orig.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4793739"/>
              <a:ext cx="5688632" cy="2064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Рисунок 13" descr="0_fe7f9_3e19977b_orig.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5076056" y="4793739"/>
              <a:ext cx="4067944" cy="2064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 name="Рисунок 14" descr="Рисунок1.gif"/>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4652963"/>
            <a:ext cx="1476375" cy="192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a:xfrm>
            <a:off x="467544" y="1556792"/>
            <a:ext cx="8229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3" name="Дата 3"/>
          <p:cNvSpPr>
            <a:spLocks noGrp="1"/>
          </p:cNvSpPr>
          <p:nvPr>
            <p:ph type="dt" sz="half" idx="10"/>
          </p:nvPr>
        </p:nvSpPr>
        <p:spPr/>
        <p:txBody>
          <a:bodyPr/>
          <a:lstStyle>
            <a:lvl1pPr>
              <a:defRPr/>
            </a:lvl1pPr>
          </a:lstStyle>
          <a:p>
            <a:pPr>
              <a:defRPr/>
            </a:pPr>
            <a:fld id="{E6A7DC32-550A-43E4-82D6-F6DF83188752}" type="datetimeFigureOut">
              <a:rPr lang="ru-RU"/>
              <a:pPr>
                <a:defRPr/>
              </a:pPr>
              <a:t>28.01.2021</a:t>
            </a:fld>
            <a:endParaRPr lang="ru-RU"/>
          </a:p>
        </p:txBody>
      </p:sp>
      <p:sp>
        <p:nvSpPr>
          <p:cNvPr id="14" name="Нижний колонтитул 4"/>
          <p:cNvSpPr>
            <a:spLocks noGrp="1"/>
          </p:cNvSpPr>
          <p:nvPr>
            <p:ph type="ftr" sz="quarter" idx="11"/>
          </p:nvPr>
        </p:nvSpPr>
        <p:spPr/>
        <p:txBody>
          <a:bodyPr/>
          <a:lstStyle>
            <a:lvl1pPr>
              <a:defRPr/>
            </a:lvl1pPr>
          </a:lstStyle>
          <a:p>
            <a:pPr>
              <a:defRPr/>
            </a:pPr>
            <a:endParaRPr lang="ru-RU"/>
          </a:p>
        </p:txBody>
      </p:sp>
      <p:sp>
        <p:nvSpPr>
          <p:cNvPr id="15" name="Номер слайда 5"/>
          <p:cNvSpPr>
            <a:spLocks noGrp="1"/>
          </p:cNvSpPr>
          <p:nvPr>
            <p:ph type="sldNum" sz="quarter" idx="12"/>
          </p:nvPr>
        </p:nvSpPr>
        <p:spPr/>
        <p:txBody>
          <a:bodyPr/>
          <a:lstStyle>
            <a:lvl1pPr>
              <a:defRPr/>
            </a:lvl1pPr>
          </a:lstStyle>
          <a:p>
            <a:pPr>
              <a:defRPr/>
            </a:pPr>
            <a:fld id="{45208709-BEE8-438F-8857-7A467D554557}" type="slidenum">
              <a:rPr lang="ru-RU"/>
              <a:pPr>
                <a:defRPr/>
              </a:pPr>
              <a:t>‹#›</a:t>
            </a:fld>
            <a:endParaRPr lang="ru-RU"/>
          </a:p>
        </p:txBody>
      </p:sp>
    </p:spTree>
    <p:extLst>
      <p:ext uri="{BB962C8B-B14F-4D97-AF65-F5344CB8AC3E}">
        <p14:creationId xmlns:p14="http://schemas.microsoft.com/office/powerpoint/2010/main" val="3187773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3" name="Рисунок 6" descr="baby30.gif"/>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221163"/>
            <a:ext cx="2646363" cy="283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Рисунок 7" descr="551f743ee188.gif"/>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78550" y="4221163"/>
            <a:ext cx="2965450" cy="211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Группа 9"/>
          <p:cNvGrpSpPr>
            <a:grpSpLocks/>
          </p:cNvGrpSpPr>
          <p:nvPr/>
        </p:nvGrpSpPr>
        <p:grpSpPr bwMode="auto">
          <a:xfrm>
            <a:off x="1258888" y="6092825"/>
            <a:ext cx="7885112" cy="765175"/>
            <a:chOff x="1" y="5770398"/>
            <a:chExt cx="9143999" cy="1087602"/>
          </a:xfrm>
        </p:grpSpPr>
        <p:pic>
          <p:nvPicPr>
            <p:cNvPr id="6" name="Рисунок 9" descr="8bc5751b36aa55b03faa72cd4305b5eb_1329683174.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5770398"/>
              <a:ext cx="3851920" cy="1087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Рисунок 10" descr="8bc5751b36aa55b03faa72cd4305b5eb_1329683174.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79912" y="5770399"/>
              <a:ext cx="3851920" cy="1087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Рисунок 11" descr="8bc5751b36aa55b03faa72cd4305b5eb_1329683174.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92080" y="5770399"/>
              <a:ext cx="3851920" cy="1087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Группа 12"/>
          <p:cNvGrpSpPr>
            <a:grpSpLocks/>
          </p:cNvGrpSpPr>
          <p:nvPr/>
        </p:nvGrpSpPr>
        <p:grpSpPr bwMode="auto">
          <a:xfrm>
            <a:off x="0" y="6092825"/>
            <a:ext cx="7885113" cy="765175"/>
            <a:chOff x="1" y="5770398"/>
            <a:chExt cx="9143999" cy="1087602"/>
          </a:xfrm>
        </p:grpSpPr>
        <p:pic>
          <p:nvPicPr>
            <p:cNvPr id="10" name="Рисунок 13" descr="8bc5751b36aa55b03faa72cd4305b5eb_1329683174.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5770398"/>
              <a:ext cx="3851920" cy="1087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Рисунок 14" descr="8bc5751b36aa55b03faa72cd4305b5eb_1329683174.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79912" y="5770399"/>
              <a:ext cx="3851920" cy="1087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Рисунок 15" descr="8bc5751b36aa55b03faa72cd4305b5eb_1329683174.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92080" y="5770399"/>
              <a:ext cx="3851920" cy="1087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Заголовок 1"/>
          <p:cNvSpPr>
            <a:spLocks noGrp="1"/>
          </p:cNvSpPr>
          <p:nvPr>
            <p:ph type="title"/>
          </p:nvPr>
        </p:nvSpPr>
        <p:spPr/>
        <p:txBody>
          <a:bodyPr/>
          <a:lstStyle/>
          <a:p>
            <a:r>
              <a:rPr lang="ru-RU" smtClean="0"/>
              <a:t>Образец заголовка</a:t>
            </a:r>
            <a:endParaRPr lang="ru-RU"/>
          </a:p>
        </p:txBody>
      </p:sp>
      <p:sp>
        <p:nvSpPr>
          <p:cNvPr id="13" name="Дата 2"/>
          <p:cNvSpPr>
            <a:spLocks noGrp="1"/>
          </p:cNvSpPr>
          <p:nvPr>
            <p:ph type="dt" sz="half" idx="10"/>
          </p:nvPr>
        </p:nvSpPr>
        <p:spPr/>
        <p:txBody>
          <a:bodyPr/>
          <a:lstStyle>
            <a:lvl1pPr>
              <a:defRPr/>
            </a:lvl1pPr>
          </a:lstStyle>
          <a:p>
            <a:pPr>
              <a:defRPr/>
            </a:pPr>
            <a:fld id="{5DF83D06-E43D-4ADA-A65B-EDF2A2D82365}" type="datetimeFigureOut">
              <a:rPr lang="ru-RU"/>
              <a:pPr>
                <a:defRPr/>
              </a:pPr>
              <a:t>28.01.2021</a:t>
            </a:fld>
            <a:endParaRPr lang="ru-RU"/>
          </a:p>
        </p:txBody>
      </p:sp>
      <p:sp>
        <p:nvSpPr>
          <p:cNvPr id="14" name="Нижний колонтитул 3"/>
          <p:cNvSpPr>
            <a:spLocks noGrp="1"/>
          </p:cNvSpPr>
          <p:nvPr>
            <p:ph type="ftr" sz="quarter" idx="11"/>
          </p:nvPr>
        </p:nvSpPr>
        <p:spPr/>
        <p:txBody>
          <a:bodyPr/>
          <a:lstStyle>
            <a:lvl1pPr>
              <a:defRPr/>
            </a:lvl1pPr>
          </a:lstStyle>
          <a:p>
            <a:pPr>
              <a:defRPr/>
            </a:pPr>
            <a:endParaRPr lang="ru-RU"/>
          </a:p>
        </p:txBody>
      </p:sp>
      <p:sp>
        <p:nvSpPr>
          <p:cNvPr id="15" name="Номер слайда 4"/>
          <p:cNvSpPr>
            <a:spLocks noGrp="1"/>
          </p:cNvSpPr>
          <p:nvPr>
            <p:ph type="sldNum" sz="quarter" idx="12"/>
          </p:nvPr>
        </p:nvSpPr>
        <p:spPr/>
        <p:txBody>
          <a:bodyPr/>
          <a:lstStyle>
            <a:lvl1pPr>
              <a:defRPr/>
            </a:lvl1pPr>
          </a:lstStyle>
          <a:p>
            <a:pPr>
              <a:defRPr/>
            </a:pPr>
            <a:fld id="{13309E27-80C8-472F-A3DA-DC8793A81428}" type="slidenum">
              <a:rPr lang="ru-RU"/>
              <a:pPr>
                <a:defRPr/>
              </a:pPr>
              <a:t>‹#›</a:t>
            </a:fld>
            <a:endParaRPr lang="ru-RU"/>
          </a:p>
        </p:txBody>
      </p:sp>
    </p:spTree>
    <p:extLst>
      <p:ext uri="{BB962C8B-B14F-4D97-AF65-F5344CB8AC3E}">
        <p14:creationId xmlns:p14="http://schemas.microsoft.com/office/powerpoint/2010/main" val="2828768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Пользовательский макет">
    <p:spTree>
      <p:nvGrpSpPr>
        <p:cNvPr id="1" name=""/>
        <p:cNvGrpSpPr/>
        <p:nvPr/>
      </p:nvGrpSpPr>
      <p:grpSpPr>
        <a:xfrm>
          <a:off x="0" y="0"/>
          <a:ext cx="0" cy="0"/>
          <a:chOff x="0" y="0"/>
          <a:chExt cx="0" cy="0"/>
        </a:xfrm>
      </p:grpSpPr>
      <p:pic>
        <p:nvPicPr>
          <p:cNvPr id="3" name="Рисунок 6" descr="42373f9d2983.gif"/>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788" y="3860800"/>
            <a:ext cx="2987675" cy="280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Рисунок 7" descr="ec75d3390f56.gif"/>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4383088"/>
            <a:ext cx="2166938" cy="256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Группа 8"/>
          <p:cNvGrpSpPr>
            <a:grpSpLocks/>
          </p:cNvGrpSpPr>
          <p:nvPr/>
        </p:nvGrpSpPr>
        <p:grpSpPr bwMode="auto">
          <a:xfrm>
            <a:off x="1835150" y="5876925"/>
            <a:ext cx="7308850" cy="981075"/>
            <a:chOff x="0" y="4793739"/>
            <a:chExt cx="9144000" cy="2064261"/>
          </a:xfrm>
        </p:grpSpPr>
        <p:pic>
          <p:nvPicPr>
            <p:cNvPr id="6" name="Рисунок 9" descr="0_fe7f9_3e19977b_orig.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4793739"/>
              <a:ext cx="5688632" cy="2064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Рисунок 10" descr="0_fe7f9_3e19977b_orig.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5076056" y="4793739"/>
              <a:ext cx="4067944" cy="2064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Группа 11"/>
          <p:cNvGrpSpPr>
            <a:grpSpLocks/>
          </p:cNvGrpSpPr>
          <p:nvPr/>
        </p:nvGrpSpPr>
        <p:grpSpPr bwMode="auto">
          <a:xfrm>
            <a:off x="0" y="5876925"/>
            <a:ext cx="7308850" cy="981075"/>
            <a:chOff x="0" y="4793739"/>
            <a:chExt cx="9144000" cy="2064261"/>
          </a:xfrm>
        </p:grpSpPr>
        <p:pic>
          <p:nvPicPr>
            <p:cNvPr id="9" name="Рисунок 12" descr="0_fe7f9_3e19977b_orig.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4793739"/>
              <a:ext cx="5688632" cy="2064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Рисунок 13" descr="0_fe7f9_3e19977b_orig.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5076056" y="4793739"/>
              <a:ext cx="4067944" cy="2064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Заголовок 1"/>
          <p:cNvSpPr>
            <a:spLocks noGrp="1"/>
          </p:cNvSpPr>
          <p:nvPr>
            <p:ph type="title"/>
          </p:nvPr>
        </p:nvSpPr>
        <p:spPr/>
        <p:txBody>
          <a:bodyPr/>
          <a:lstStyle/>
          <a:p>
            <a:r>
              <a:rPr lang="ru-RU" smtClean="0"/>
              <a:t>Образец заголовка</a:t>
            </a:r>
            <a:endParaRPr lang="ru-RU"/>
          </a:p>
        </p:txBody>
      </p:sp>
      <p:sp>
        <p:nvSpPr>
          <p:cNvPr id="11" name="Дата 2"/>
          <p:cNvSpPr>
            <a:spLocks noGrp="1"/>
          </p:cNvSpPr>
          <p:nvPr>
            <p:ph type="dt" sz="half" idx="10"/>
          </p:nvPr>
        </p:nvSpPr>
        <p:spPr/>
        <p:txBody>
          <a:bodyPr/>
          <a:lstStyle>
            <a:lvl1pPr>
              <a:defRPr/>
            </a:lvl1pPr>
          </a:lstStyle>
          <a:p>
            <a:pPr>
              <a:defRPr/>
            </a:pPr>
            <a:fld id="{D78D392D-8112-4FA2-9CF4-9606C7F6B40C}" type="datetimeFigureOut">
              <a:rPr lang="ru-RU"/>
              <a:pPr>
                <a:defRPr/>
              </a:pPr>
              <a:t>28.01.2021</a:t>
            </a:fld>
            <a:endParaRPr lang="ru-RU"/>
          </a:p>
        </p:txBody>
      </p:sp>
      <p:sp>
        <p:nvSpPr>
          <p:cNvPr id="12" name="Нижний колонтитул 3"/>
          <p:cNvSpPr>
            <a:spLocks noGrp="1"/>
          </p:cNvSpPr>
          <p:nvPr>
            <p:ph type="ftr" sz="quarter" idx="11"/>
          </p:nvPr>
        </p:nvSpPr>
        <p:spPr/>
        <p:txBody>
          <a:bodyPr/>
          <a:lstStyle>
            <a:lvl1pPr>
              <a:defRPr/>
            </a:lvl1pPr>
          </a:lstStyle>
          <a:p>
            <a:pPr>
              <a:defRPr/>
            </a:pPr>
            <a:endParaRPr lang="ru-RU"/>
          </a:p>
        </p:txBody>
      </p:sp>
      <p:sp>
        <p:nvSpPr>
          <p:cNvPr id="13" name="Номер слайда 4"/>
          <p:cNvSpPr>
            <a:spLocks noGrp="1"/>
          </p:cNvSpPr>
          <p:nvPr>
            <p:ph type="sldNum" sz="quarter" idx="12"/>
          </p:nvPr>
        </p:nvSpPr>
        <p:spPr/>
        <p:txBody>
          <a:bodyPr/>
          <a:lstStyle>
            <a:lvl1pPr>
              <a:defRPr/>
            </a:lvl1pPr>
          </a:lstStyle>
          <a:p>
            <a:pPr>
              <a:defRPr/>
            </a:pPr>
            <a:fld id="{1AD986B0-B585-44BC-94A2-F94BF826E6B2}" type="slidenum">
              <a:rPr lang="ru-RU"/>
              <a:pPr>
                <a:defRPr/>
              </a:pPr>
              <a:t>‹#›</a:t>
            </a:fld>
            <a:endParaRPr lang="ru-RU"/>
          </a:p>
        </p:txBody>
      </p:sp>
    </p:spTree>
    <p:extLst>
      <p:ext uri="{BB962C8B-B14F-4D97-AF65-F5344CB8AC3E}">
        <p14:creationId xmlns:p14="http://schemas.microsoft.com/office/powerpoint/2010/main" val="10369738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6" cstate="print"/>
          <a:srcRect/>
          <a:stretch>
            <a:fillRect/>
          </a:stretch>
        </a:blip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en-US"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en-US" smtClean="0"/>
              <a:t>Образец текста</a:t>
            </a:r>
          </a:p>
          <a:p>
            <a:pPr lvl="1"/>
            <a:r>
              <a:rPr lang="ru-RU" altLang="en-US" smtClean="0"/>
              <a:t>Второй уровень</a:t>
            </a:r>
          </a:p>
          <a:p>
            <a:pPr lvl="2"/>
            <a:r>
              <a:rPr lang="ru-RU" altLang="en-US" smtClean="0"/>
              <a:t>Третий уровень</a:t>
            </a:r>
          </a:p>
          <a:p>
            <a:pPr lvl="3"/>
            <a:r>
              <a:rPr lang="ru-RU" altLang="en-US" smtClean="0"/>
              <a:t>Четвертый уровень</a:t>
            </a:r>
          </a:p>
          <a:p>
            <a:pPr lvl="4"/>
            <a:r>
              <a:rPr lang="ru-RU" altLang="en-US"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855E0349-56DF-4949-9D3F-F5BDE3016DEC}" type="datetimeFigureOut">
              <a:rPr lang="ru-RU"/>
              <a:pPr>
                <a:defRPr/>
              </a:pPr>
              <a:t>28.01.2021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BED53E10-D8B2-440B-8B92-01DC7F72A4FA}"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Arial" charset="0"/>
        </a:defRPr>
      </a:lvl2pPr>
      <a:lvl3pPr algn="ctr" rtl="0" eaLnBrk="1" fontAlgn="base" hangingPunct="1">
        <a:spcBef>
          <a:spcPct val="0"/>
        </a:spcBef>
        <a:spcAft>
          <a:spcPct val="0"/>
        </a:spcAft>
        <a:defRPr sz="4400">
          <a:solidFill>
            <a:schemeClr val="tx1"/>
          </a:solidFill>
          <a:latin typeface="Arial" charset="0"/>
        </a:defRPr>
      </a:lvl3pPr>
      <a:lvl4pPr algn="ctr" rtl="0" eaLnBrk="1" fontAlgn="base" hangingPunct="1">
        <a:spcBef>
          <a:spcPct val="0"/>
        </a:spcBef>
        <a:spcAft>
          <a:spcPct val="0"/>
        </a:spcAft>
        <a:defRPr sz="4400">
          <a:solidFill>
            <a:schemeClr val="tx1"/>
          </a:solidFill>
          <a:latin typeface="Arial" charset="0"/>
        </a:defRPr>
      </a:lvl4pPr>
      <a:lvl5pPr algn="ctr" rtl="0" eaLnBrk="1" fontAlgn="base" hangingPunct="1">
        <a:spcBef>
          <a:spcPct val="0"/>
        </a:spcBef>
        <a:spcAft>
          <a:spcPct val="0"/>
        </a:spcAft>
        <a:defRPr sz="4400">
          <a:solidFill>
            <a:schemeClr val="tx1"/>
          </a:solidFill>
          <a:latin typeface="Arial" charset="0"/>
        </a:defRPr>
      </a:lvl5pPr>
      <a:lvl6pPr marL="457200" algn="ctr" rtl="0" eaLnBrk="1" fontAlgn="base" hangingPunct="1">
        <a:spcBef>
          <a:spcPct val="0"/>
        </a:spcBef>
        <a:spcAft>
          <a:spcPct val="0"/>
        </a:spcAft>
        <a:defRPr sz="4400">
          <a:solidFill>
            <a:schemeClr val="tx1"/>
          </a:solidFill>
          <a:latin typeface="Arial" charset="0"/>
        </a:defRPr>
      </a:lvl6pPr>
      <a:lvl7pPr marL="914400" algn="ctr" rtl="0" eaLnBrk="1" fontAlgn="base" hangingPunct="1">
        <a:spcBef>
          <a:spcPct val="0"/>
        </a:spcBef>
        <a:spcAft>
          <a:spcPct val="0"/>
        </a:spcAft>
        <a:defRPr sz="4400">
          <a:solidFill>
            <a:schemeClr val="tx1"/>
          </a:solidFill>
          <a:latin typeface="Arial" charset="0"/>
        </a:defRPr>
      </a:lvl7pPr>
      <a:lvl8pPr marL="1371600" algn="ctr" rtl="0" eaLnBrk="1" fontAlgn="base" hangingPunct="1">
        <a:spcBef>
          <a:spcPct val="0"/>
        </a:spcBef>
        <a:spcAft>
          <a:spcPct val="0"/>
        </a:spcAft>
        <a:defRPr sz="4400">
          <a:solidFill>
            <a:schemeClr val="tx1"/>
          </a:solidFill>
          <a:latin typeface="Arial" charset="0"/>
        </a:defRPr>
      </a:lvl8pPr>
      <a:lvl9pPr marL="1828800" algn="ctr" rtl="0" eaLnBrk="1" fontAlgn="base" hangingPunct="1">
        <a:spcBef>
          <a:spcPct val="0"/>
        </a:spcBef>
        <a:spcAft>
          <a:spcPct val="0"/>
        </a:spcAft>
        <a:defRPr sz="4400">
          <a:solidFill>
            <a:schemeClr val="tx1"/>
          </a:solidFill>
          <a:latin typeface="Arial"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одзаголовок 2"/>
          <p:cNvSpPr txBox="1">
            <a:spLocks/>
          </p:cNvSpPr>
          <p:nvPr/>
        </p:nvSpPr>
        <p:spPr>
          <a:xfrm>
            <a:off x="1547664" y="4267200"/>
            <a:ext cx="4752975" cy="2590800"/>
          </a:xfrm>
          <a:prstGeom prst="rect">
            <a:avLst/>
          </a:prstGeom>
        </p:spPr>
        <p:txBody>
          <a:bodyPr>
            <a:normAutofit/>
          </a:bodyPr>
          <a:lstStyle>
            <a:lvl1pPr marL="342900">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fontAlgn="base">
              <a:spcBef>
                <a:spcPct val="0"/>
              </a:spcBef>
              <a:spcAft>
                <a:spcPct val="0"/>
              </a:spcAft>
              <a:defRPr>
                <a:solidFill>
                  <a:schemeClr val="tx1"/>
                </a:solidFill>
                <a:latin typeface="Times New Roman" pitchFamily="18" charset="0"/>
              </a:defRPr>
            </a:lvl6pPr>
            <a:lvl7pPr marL="2971800" indent="-228600" fontAlgn="base">
              <a:spcBef>
                <a:spcPct val="0"/>
              </a:spcBef>
              <a:spcAft>
                <a:spcPct val="0"/>
              </a:spcAft>
              <a:defRPr>
                <a:solidFill>
                  <a:schemeClr val="tx1"/>
                </a:solidFill>
                <a:latin typeface="Times New Roman" pitchFamily="18" charset="0"/>
              </a:defRPr>
            </a:lvl7pPr>
            <a:lvl8pPr marL="3429000" indent="-228600" fontAlgn="base">
              <a:spcBef>
                <a:spcPct val="0"/>
              </a:spcBef>
              <a:spcAft>
                <a:spcPct val="0"/>
              </a:spcAft>
              <a:defRPr>
                <a:solidFill>
                  <a:schemeClr val="tx1"/>
                </a:solidFill>
                <a:latin typeface="Times New Roman" pitchFamily="18" charset="0"/>
              </a:defRPr>
            </a:lvl8pPr>
            <a:lvl9pPr marL="3886200" indent="-228600" fontAlgn="base">
              <a:spcBef>
                <a:spcPct val="0"/>
              </a:spcBef>
              <a:spcAft>
                <a:spcPct val="0"/>
              </a:spcAft>
              <a:defRPr>
                <a:solidFill>
                  <a:schemeClr val="tx1"/>
                </a:solidFill>
                <a:latin typeface="Times New Roman" pitchFamily="18" charset="0"/>
              </a:defRPr>
            </a:lvl9pPr>
          </a:lstStyle>
          <a:p>
            <a:pPr algn="ctr">
              <a:spcBef>
                <a:spcPct val="20000"/>
              </a:spcBef>
              <a:buFont typeface="Arial" charset="0"/>
              <a:buNone/>
            </a:pPr>
            <a:endParaRPr lang="ru-RU" altLang="en-US" b="1" dirty="0">
              <a:latin typeface="Arial" charset="0"/>
            </a:endParaRPr>
          </a:p>
        </p:txBody>
      </p:sp>
      <p:sp>
        <p:nvSpPr>
          <p:cNvPr id="7175" name="WordArt 7"/>
          <p:cNvSpPr>
            <a:spLocks noChangeArrowheads="1" noChangeShapeType="1" noTextEdit="1"/>
          </p:cNvSpPr>
          <p:nvPr/>
        </p:nvSpPr>
        <p:spPr bwMode="auto">
          <a:xfrm>
            <a:off x="1847702" y="1988840"/>
            <a:ext cx="4452937" cy="16573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Wave1">
              <a:avLst>
                <a:gd name="adj1" fmla="val 13005"/>
                <a:gd name="adj2" fmla="val 0"/>
              </a:avLst>
            </a:prstTxWarp>
          </a:bodyPr>
          <a:lstStyle/>
          <a:p>
            <a:pPr algn="ctr"/>
            <a:r>
              <a:rPr lang="ru-RU" sz="3600" kern="10" dirty="0">
                <a:ln>
                  <a:solidFill>
                    <a:schemeClr val="accent2">
                      <a:lumMod val="50000"/>
                    </a:schemeClr>
                  </a:solidFill>
                </a:ln>
                <a:solidFill>
                  <a:schemeClr val="accent2">
                    <a:lumMod val="50000"/>
                  </a:schemeClr>
                </a:solidFill>
                <a:effectLst>
                  <a:outerShdw dist="53882" dir="2700000" algn="ctr" rotWithShape="0">
                    <a:srgbClr val="C0C0C0">
                      <a:alpha val="80000"/>
                    </a:srgbClr>
                  </a:outerShdw>
                </a:effectLst>
                <a:latin typeface="Times New Roman"/>
                <a:cs typeface="Times New Roman"/>
              </a:rPr>
              <a:t>Татар халык уеннары</a:t>
            </a:r>
            <a:endParaRPr lang="en-US" sz="3600" kern="10" dirty="0">
              <a:ln>
                <a:solidFill>
                  <a:schemeClr val="accent2">
                    <a:lumMod val="50000"/>
                  </a:schemeClr>
                </a:solidFill>
              </a:ln>
              <a:solidFill>
                <a:schemeClr val="accent2">
                  <a:lumMod val="50000"/>
                </a:schemeClr>
              </a:solidFill>
              <a:effectLst>
                <a:outerShdw dist="53882" dir="2700000" algn="ctr" rotWithShape="0">
                  <a:srgbClr val="C0C0C0">
                    <a:alpha val="80000"/>
                  </a:srgbClr>
                </a:outerShdw>
              </a:effectLst>
              <a:latin typeface="Times New Roman"/>
              <a:cs typeface="Times New Roman"/>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p:cNvSpPr>
            <a:spLocks noGrp="1"/>
          </p:cNvSpPr>
          <p:nvPr>
            <p:ph type="title"/>
          </p:nvPr>
        </p:nvSpPr>
        <p:spPr>
          <a:xfrm>
            <a:off x="611188" y="2349500"/>
            <a:ext cx="8147050" cy="863600"/>
          </a:xfrm>
        </p:spPr>
        <p:txBody>
          <a:bodyPr/>
          <a:lstStyle/>
          <a:p>
            <a:r>
              <a:rPr lang="tt-RU" altLang="en-US" sz="4000" i="1" dirty="0" smtClean="0">
                <a:latin typeface="Times New Roman" pitchFamily="18" charset="0"/>
              </a:rPr>
              <a:t> "Хәтердән башка йолалар, тәрбиядән башка рухи хәзинә, рухи хәзинәдән  башка шәхес, ә шәхестән башка халык - тарихсыз“.</a:t>
            </a:r>
            <a:endParaRPr lang="ru-RU" altLang="en-US" sz="4000" i="1" dirty="0" smtClean="0">
              <a:latin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95288" y="692150"/>
            <a:ext cx="8424862" cy="519113"/>
          </a:xfrm>
          <a:prstGeom prst="rect">
            <a:avLst/>
          </a:prstGeom>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fontAlgn="base">
              <a:spcBef>
                <a:spcPct val="0"/>
              </a:spcBef>
              <a:spcAft>
                <a:spcPct val="0"/>
              </a:spcAft>
              <a:defRPr>
                <a:solidFill>
                  <a:schemeClr val="tx1"/>
                </a:solidFill>
                <a:latin typeface="Times New Roman" pitchFamily="18" charset="0"/>
              </a:defRPr>
            </a:lvl6pPr>
            <a:lvl7pPr marL="2971800" indent="-228600" fontAlgn="base">
              <a:spcBef>
                <a:spcPct val="0"/>
              </a:spcBef>
              <a:spcAft>
                <a:spcPct val="0"/>
              </a:spcAft>
              <a:defRPr>
                <a:solidFill>
                  <a:schemeClr val="tx1"/>
                </a:solidFill>
                <a:latin typeface="Times New Roman" pitchFamily="18" charset="0"/>
              </a:defRPr>
            </a:lvl7pPr>
            <a:lvl8pPr marL="3429000" indent="-228600" fontAlgn="base">
              <a:spcBef>
                <a:spcPct val="0"/>
              </a:spcBef>
              <a:spcAft>
                <a:spcPct val="0"/>
              </a:spcAft>
              <a:defRPr>
                <a:solidFill>
                  <a:schemeClr val="tx1"/>
                </a:solidFill>
                <a:latin typeface="Times New Roman" pitchFamily="18" charset="0"/>
              </a:defRPr>
            </a:lvl8pPr>
            <a:lvl9pPr marL="3886200" indent="-228600" fontAlgn="base">
              <a:spcBef>
                <a:spcPct val="0"/>
              </a:spcBef>
              <a:spcAft>
                <a:spcPct val="0"/>
              </a:spcAft>
              <a:defRPr>
                <a:solidFill>
                  <a:schemeClr val="tx1"/>
                </a:solidFill>
                <a:latin typeface="Times New Roman" pitchFamily="18" charset="0"/>
              </a:defRPr>
            </a:lvl9pPr>
          </a:lstStyle>
          <a:p>
            <a:pPr algn="ctr"/>
            <a:endParaRPr lang="en-US" altLang="en-US" sz="2800" b="1">
              <a:solidFill>
                <a:srgbClr val="003300"/>
              </a:solidFill>
            </a:endParaRPr>
          </a:p>
        </p:txBody>
      </p:sp>
      <p:sp>
        <p:nvSpPr>
          <p:cNvPr id="9220" name="Text Box 4"/>
          <p:cNvSpPr txBox="1">
            <a:spLocks noChangeArrowheads="1"/>
          </p:cNvSpPr>
          <p:nvPr/>
        </p:nvSpPr>
        <p:spPr bwMode="auto">
          <a:xfrm>
            <a:off x="2247900" y="1431925"/>
            <a:ext cx="5276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ltLang="en-US">
              <a:latin typeface="Arial" charset="0"/>
            </a:endParaRPr>
          </a:p>
        </p:txBody>
      </p:sp>
      <p:sp>
        <p:nvSpPr>
          <p:cNvPr id="9221" name="Text Box 5"/>
          <p:cNvSpPr txBox="1">
            <a:spLocks noChangeArrowheads="1"/>
          </p:cNvSpPr>
          <p:nvPr/>
        </p:nvSpPr>
        <p:spPr bwMode="auto">
          <a:xfrm>
            <a:off x="3040063" y="1792288"/>
            <a:ext cx="34766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ltLang="en-US">
              <a:latin typeface="Arial" charset="0"/>
            </a:endParaRPr>
          </a:p>
        </p:txBody>
      </p:sp>
      <p:sp>
        <p:nvSpPr>
          <p:cNvPr id="9222" name="Text Box 6"/>
          <p:cNvSpPr txBox="1">
            <a:spLocks noChangeArrowheads="1"/>
          </p:cNvSpPr>
          <p:nvPr/>
        </p:nvSpPr>
        <p:spPr bwMode="auto">
          <a:xfrm>
            <a:off x="611188" y="1356015"/>
            <a:ext cx="7993062"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tt-RU" altLang="en-US" dirty="0" smtClean="0"/>
              <a:t> </a:t>
            </a:r>
            <a:r>
              <a:rPr lang="tt-RU" altLang="en-US" sz="2000" dirty="0"/>
              <a:t>1.</a:t>
            </a:r>
            <a:r>
              <a:rPr lang="tt-RU" altLang="en-US" sz="2000" b="1" dirty="0"/>
              <a:t> </a:t>
            </a:r>
            <a:r>
              <a:rPr lang="tt-RU" altLang="en-US" sz="2000" dirty="0"/>
              <a:t>Балаларда татар халкына хөрмәт һәм аны ярату, рухи кыйммәт һәм кешелек дөньяс</a:t>
            </a:r>
            <a:r>
              <a:rPr lang="ru-RU" altLang="en-US" sz="2000" dirty="0" err="1"/>
              <a:t>ының</a:t>
            </a:r>
            <a:r>
              <a:rPr lang="ru-RU" altLang="en-US" sz="2000" dirty="0"/>
              <a:t> </a:t>
            </a:r>
            <a:r>
              <a:rPr lang="ru-RU" altLang="en-US" sz="2000" dirty="0" err="1"/>
              <a:t>аралашу</a:t>
            </a:r>
            <a:r>
              <a:rPr lang="ru-RU" altLang="en-US" sz="2000" dirty="0"/>
              <a:t>, </a:t>
            </a:r>
            <a:r>
              <a:rPr lang="ru-RU" altLang="en-US" sz="2000" dirty="0" err="1"/>
              <a:t>белем</a:t>
            </a:r>
            <a:r>
              <a:rPr lang="ru-RU" altLang="en-US" sz="2000" dirty="0"/>
              <a:t> </a:t>
            </a:r>
            <a:r>
              <a:rPr lang="ru-RU" altLang="en-US" sz="2000" dirty="0" err="1"/>
              <a:t>алу</a:t>
            </a:r>
            <a:r>
              <a:rPr lang="ru-RU" altLang="en-US" sz="2000" dirty="0"/>
              <a:t> </a:t>
            </a:r>
            <a:r>
              <a:rPr lang="ru-RU" altLang="en-US" sz="2000" dirty="0" err="1"/>
              <a:t>чарасы</a:t>
            </a:r>
            <a:r>
              <a:rPr lang="ru-RU" altLang="en-US" sz="2000" dirty="0"/>
              <a:t> </a:t>
            </a:r>
            <a:r>
              <a:rPr lang="ru-RU" altLang="en-US" sz="2000" dirty="0" err="1"/>
              <a:t>буларак</a:t>
            </a:r>
            <a:r>
              <a:rPr lang="ru-RU" altLang="en-US" sz="2000" dirty="0"/>
              <a:t> </a:t>
            </a:r>
            <a:r>
              <a:rPr lang="ru-RU" altLang="en-US" sz="2000" dirty="0" err="1"/>
              <a:t>аңлы</a:t>
            </a:r>
            <a:r>
              <a:rPr lang="ru-RU" altLang="en-US" sz="2000" dirty="0"/>
              <a:t> </a:t>
            </a:r>
            <a:r>
              <a:rPr lang="ru-RU" altLang="en-US" sz="2000" dirty="0" err="1"/>
              <a:t>караш</a:t>
            </a:r>
            <a:r>
              <a:rPr lang="ru-RU" altLang="en-US" sz="2000" dirty="0"/>
              <a:t> </a:t>
            </a:r>
            <a:r>
              <a:rPr lang="ru-RU" altLang="en-US" sz="2000" dirty="0" err="1"/>
              <a:t>тәрбияләү</a:t>
            </a:r>
            <a:r>
              <a:rPr lang="ru-RU" altLang="en-US" sz="2000" dirty="0"/>
              <a:t>;</a:t>
            </a:r>
            <a:endParaRPr lang="tt-RU" altLang="en-US" sz="2000" dirty="0"/>
          </a:p>
          <a:p>
            <a:pPr algn="just"/>
            <a:r>
              <a:rPr lang="tt-RU" altLang="en-US" sz="2000" dirty="0"/>
              <a:t>2. Балаларның</a:t>
            </a:r>
            <a:r>
              <a:rPr lang="ru-RU" altLang="en-US" sz="2000" dirty="0"/>
              <a:t> </a:t>
            </a:r>
            <a:r>
              <a:rPr lang="ru-RU" altLang="en-US" sz="2000" dirty="0" err="1"/>
              <a:t>сөйләү</a:t>
            </a:r>
            <a:r>
              <a:rPr lang="ru-RU" altLang="en-US" sz="2000" dirty="0"/>
              <a:t> </a:t>
            </a:r>
            <a:r>
              <a:rPr lang="ru-RU" altLang="en-US" sz="2000" dirty="0" err="1"/>
              <a:t>һәм</a:t>
            </a:r>
            <a:r>
              <a:rPr lang="ru-RU" altLang="en-US" sz="2000" dirty="0"/>
              <a:t> </a:t>
            </a:r>
            <a:r>
              <a:rPr lang="ru-RU" altLang="en-US" sz="2000" dirty="0" err="1"/>
              <a:t>фикерләү</a:t>
            </a:r>
            <a:r>
              <a:rPr lang="ru-RU" altLang="en-US" sz="2000" dirty="0"/>
              <a:t> </a:t>
            </a:r>
            <a:r>
              <a:rPr lang="ru-RU" altLang="en-US" sz="2000" dirty="0" err="1"/>
              <a:t>сәләтен</a:t>
            </a:r>
            <a:r>
              <a:rPr lang="ru-RU" altLang="en-US" sz="2000" dirty="0"/>
              <a:t> </a:t>
            </a:r>
            <a:r>
              <a:rPr lang="ru-RU" altLang="en-US" sz="2000" dirty="0" err="1"/>
              <a:t>үстерү</a:t>
            </a:r>
            <a:r>
              <a:rPr lang="ru-RU" altLang="en-US" sz="2000" dirty="0"/>
              <a:t>, </a:t>
            </a:r>
            <a:r>
              <a:rPr lang="ru-RU" altLang="en-US" sz="2000" dirty="0" err="1"/>
              <a:t>аларны</a:t>
            </a:r>
            <a:r>
              <a:rPr lang="ru-RU" altLang="en-US" sz="2000" dirty="0"/>
              <a:t> татар </a:t>
            </a:r>
            <a:r>
              <a:rPr lang="ru-RU" altLang="en-US" sz="2000" dirty="0" err="1"/>
              <a:t>әдәби</a:t>
            </a:r>
            <a:r>
              <a:rPr lang="ru-RU" altLang="en-US" sz="2000" dirty="0"/>
              <a:t> </a:t>
            </a:r>
            <a:r>
              <a:rPr lang="ru-RU" altLang="en-US" sz="2000" dirty="0" err="1"/>
              <a:t>телен</a:t>
            </a:r>
            <a:r>
              <a:rPr lang="ru-RU" altLang="en-US" sz="2000" dirty="0"/>
              <a:t> </a:t>
            </a:r>
            <a:r>
              <a:rPr lang="ru-RU" altLang="en-US" sz="2000" dirty="0" err="1"/>
              <a:t>тормышның</a:t>
            </a:r>
            <a:r>
              <a:rPr lang="ru-RU" altLang="en-US" sz="2000" dirty="0"/>
              <a:t> </a:t>
            </a:r>
            <a:r>
              <a:rPr lang="ru-RU" altLang="en-US" sz="2000" dirty="0" err="1"/>
              <a:t>төрле</a:t>
            </a:r>
            <a:r>
              <a:rPr lang="ru-RU" altLang="en-US" sz="2000" dirty="0"/>
              <a:t> </a:t>
            </a:r>
            <a:r>
              <a:rPr lang="ru-RU" altLang="en-US" sz="2000" dirty="0" err="1"/>
              <a:t>өлкәләрендә</a:t>
            </a:r>
            <a:r>
              <a:rPr lang="ru-RU" altLang="en-US" sz="2000" dirty="0"/>
              <a:t> </a:t>
            </a:r>
            <a:r>
              <a:rPr lang="ru-RU" altLang="en-US" sz="2000" dirty="0" err="1"/>
              <a:t>ирекле</a:t>
            </a:r>
            <a:r>
              <a:rPr lang="ru-RU" altLang="en-US" sz="2000" dirty="0"/>
              <a:t> </a:t>
            </a:r>
            <a:r>
              <a:rPr lang="ru-RU" altLang="en-US" sz="2000" dirty="0" err="1"/>
              <a:t>куллана</a:t>
            </a:r>
            <a:r>
              <a:rPr lang="ru-RU" altLang="en-US" sz="2000" dirty="0"/>
              <a:t> </a:t>
            </a:r>
            <a:r>
              <a:rPr lang="ru-RU" altLang="en-US" sz="2000" dirty="0" err="1"/>
              <a:t>алырлык</a:t>
            </a:r>
            <a:r>
              <a:rPr lang="ru-RU" altLang="en-US" sz="2000" dirty="0"/>
              <a:t> </a:t>
            </a:r>
            <a:r>
              <a:rPr lang="ru-RU" altLang="en-US" sz="2000" dirty="0" err="1"/>
              <a:t>шәхесләр</a:t>
            </a:r>
            <a:r>
              <a:rPr lang="ru-RU" altLang="en-US" sz="2000" dirty="0"/>
              <a:t> </a:t>
            </a:r>
            <a:r>
              <a:rPr lang="ru-RU" altLang="en-US" sz="2000" dirty="0" err="1"/>
              <a:t>итеп</a:t>
            </a:r>
            <a:r>
              <a:rPr lang="ru-RU" altLang="en-US" sz="2000" dirty="0"/>
              <a:t> </a:t>
            </a:r>
            <a:r>
              <a:rPr lang="ru-RU" altLang="en-US" sz="2000" dirty="0" err="1"/>
              <a:t>тәрбияләү</a:t>
            </a:r>
            <a:r>
              <a:rPr lang="ru-RU" altLang="en-US" sz="2000" dirty="0"/>
              <a:t>; </a:t>
            </a:r>
            <a:r>
              <a:rPr lang="ru-RU" altLang="en-US" sz="2000" dirty="0" err="1"/>
              <a:t>дөрес</a:t>
            </a:r>
            <a:r>
              <a:rPr lang="ru-RU" altLang="en-US" sz="2000" dirty="0"/>
              <a:t> </a:t>
            </a:r>
            <a:r>
              <a:rPr lang="ru-RU" altLang="en-US" sz="2000" dirty="0" err="1"/>
              <a:t>сөйләм</a:t>
            </a:r>
            <a:r>
              <a:rPr lang="ru-RU" altLang="en-US" sz="2000" dirty="0"/>
              <a:t> </a:t>
            </a:r>
            <a:r>
              <a:rPr lang="ru-RU" altLang="en-US" sz="2000" dirty="0" err="1"/>
              <a:t>эшчәнлегенең</a:t>
            </a:r>
            <a:r>
              <a:rPr lang="ru-RU" altLang="en-US" sz="2000" dirty="0"/>
              <a:t> </a:t>
            </a:r>
            <a:r>
              <a:rPr lang="ru-RU" altLang="en-US" sz="2000" dirty="0" err="1"/>
              <a:t>үзара</a:t>
            </a:r>
            <a:r>
              <a:rPr lang="ru-RU" altLang="en-US" sz="2000" dirty="0"/>
              <a:t> </a:t>
            </a:r>
            <a:r>
              <a:rPr lang="ru-RU" altLang="en-US" sz="2000" dirty="0" err="1"/>
              <a:t>аралашу</a:t>
            </a:r>
            <a:r>
              <a:rPr lang="ru-RU" altLang="en-US" sz="2000" dirty="0"/>
              <a:t> </a:t>
            </a:r>
            <a:r>
              <a:rPr lang="ru-RU" altLang="en-US" sz="2000" dirty="0" err="1"/>
              <a:t>чарасы</a:t>
            </a:r>
            <a:r>
              <a:rPr lang="ru-RU" altLang="en-US" sz="2000" dirty="0"/>
              <a:t> </a:t>
            </a:r>
            <a:r>
              <a:rPr lang="ru-RU" altLang="en-US" sz="2000" dirty="0" err="1"/>
              <a:t>икәнен</a:t>
            </a:r>
            <a:r>
              <a:rPr lang="ru-RU" altLang="en-US" sz="2000" dirty="0"/>
              <a:t> </a:t>
            </a:r>
            <a:r>
              <a:rPr lang="ru-RU" altLang="en-US" sz="2000" dirty="0" err="1"/>
              <a:t>белдерү</a:t>
            </a:r>
            <a:r>
              <a:rPr lang="ru-RU" altLang="en-US" sz="2000" dirty="0"/>
              <a:t>;</a:t>
            </a:r>
          </a:p>
          <a:p>
            <a:pPr algn="just"/>
            <a:r>
              <a:rPr lang="ru-RU" altLang="en-US" sz="2000" dirty="0"/>
              <a:t>3. </a:t>
            </a:r>
            <a:r>
              <a:rPr lang="ru-RU" altLang="en-US" sz="2000" dirty="0" err="1"/>
              <a:t>Телне</a:t>
            </a:r>
            <a:r>
              <a:rPr lang="ru-RU" altLang="en-US" sz="2000" dirty="0"/>
              <a:t> </a:t>
            </a:r>
            <a:r>
              <a:rPr lang="ru-RU" altLang="en-US" sz="2000" dirty="0" err="1"/>
              <a:t>өйрәнгәндә</a:t>
            </a:r>
            <a:r>
              <a:rPr lang="ru-RU" altLang="en-US" sz="2000" dirty="0"/>
              <a:t> </a:t>
            </a:r>
            <a:r>
              <a:rPr lang="ru-RU" altLang="en-US" sz="2000" dirty="0" err="1"/>
              <a:t>үзләштергән</a:t>
            </a:r>
            <a:r>
              <a:rPr lang="ru-RU" altLang="en-US" sz="2000" dirty="0"/>
              <a:t> </a:t>
            </a:r>
            <a:r>
              <a:rPr lang="ru-RU" altLang="en-US" sz="2000" dirty="0" err="1"/>
              <a:t>белем</a:t>
            </a:r>
            <a:r>
              <a:rPr lang="ru-RU" altLang="en-US" sz="2000" dirty="0"/>
              <a:t> </a:t>
            </a:r>
            <a:r>
              <a:rPr lang="ru-RU" altLang="en-US" sz="2000" dirty="0" err="1"/>
              <a:t>һәм</a:t>
            </a:r>
            <a:r>
              <a:rPr lang="ru-RU" altLang="en-US" sz="2000" dirty="0"/>
              <a:t> </a:t>
            </a:r>
            <a:r>
              <a:rPr lang="ru-RU" altLang="en-US" sz="2000" dirty="0" err="1"/>
              <a:t>күнекмәләрне</a:t>
            </a:r>
            <a:r>
              <a:rPr lang="ru-RU" altLang="en-US" sz="2000" dirty="0"/>
              <a:t> </a:t>
            </a:r>
            <a:r>
              <a:rPr lang="ru-RU" altLang="en-US" sz="2000" dirty="0" err="1"/>
              <a:t>сөйләмдә</a:t>
            </a:r>
            <a:r>
              <a:rPr lang="ru-RU" altLang="en-US" sz="2000" dirty="0"/>
              <a:t> </a:t>
            </a:r>
            <a:r>
              <a:rPr lang="ru-RU" altLang="en-US" sz="2000" dirty="0" err="1"/>
              <a:t>дөрес</a:t>
            </a:r>
            <a:r>
              <a:rPr lang="ru-RU" altLang="en-US" sz="2000" dirty="0"/>
              <a:t> </a:t>
            </a:r>
            <a:r>
              <a:rPr lang="ru-RU" altLang="en-US" sz="2000" dirty="0" err="1"/>
              <a:t>куллана</a:t>
            </a:r>
            <a:r>
              <a:rPr lang="ru-RU" altLang="en-US" sz="2000" dirty="0"/>
              <a:t> </a:t>
            </a:r>
            <a:r>
              <a:rPr lang="ru-RU" altLang="en-US" sz="2000" dirty="0" err="1"/>
              <a:t>белү</a:t>
            </a:r>
            <a:r>
              <a:rPr lang="ru-RU" altLang="en-US" sz="2000" dirty="0"/>
              <a:t>.</a:t>
            </a:r>
            <a:endParaRPr lang="tt-RU" altLang="en-US" sz="2000" dirty="0"/>
          </a:p>
          <a:p>
            <a:pPr algn="just"/>
            <a:r>
              <a:rPr lang="tt-RU" altLang="en-US" sz="2000" dirty="0"/>
              <a:t>4. Х</a:t>
            </a:r>
            <a:r>
              <a:rPr lang="ru-RU" altLang="en-US" sz="2000" dirty="0" err="1"/>
              <a:t>алкыбызның</a:t>
            </a:r>
            <a:r>
              <a:rPr lang="ru-RU" altLang="en-US" sz="2000" dirty="0"/>
              <a:t> бай </a:t>
            </a:r>
            <a:r>
              <a:rPr lang="ru-RU" altLang="en-US" sz="2000" dirty="0" err="1"/>
              <a:t>рухи</a:t>
            </a:r>
            <a:r>
              <a:rPr lang="ru-RU" altLang="en-US" sz="2000" dirty="0"/>
              <a:t> </a:t>
            </a:r>
            <a:r>
              <a:rPr lang="ru-RU" altLang="en-US" sz="2000" dirty="0" err="1"/>
              <a:t>дөньясы</a:t>
            </a:r>
            <a:r>
              <a:rPr lang="ru-RU" altLang="en-US" sz="2000" dirty="0"/>
              <a:t> </a:t>
            </a:r>
            <a:r>
              <a:rPr lang="ru-RU" altLang="en-US" sz="2000" dirty="0" err="1"/>
              <a:t>белән</a:t>
            </a:r>
            <a:r>
              <a:rPr lang="ru-RU" altLang="en-US" sz="2000" dirty="0"/>
              <a:t> </a:t>
            </a:r>
            <a:r>
              <a:rPr lang="ru-RU" altLang="en-US" sz="2000" dirty="0" err="1"/>
              <a:t>танышуны</a:t>
            </a:r>
            <a:r>
              <a:rPr lang="ru-RU" altLang="en-US" sz="2000" dirty="0"/>
              <a:t> </a:t>
            </a:r>
            <a:r>
              <a:rPr lang="ru-RU" altLang="en-US" sz="2000" dirty="0" err="1"/>
              <a:t>дәвам</a:t>
            </a:r>
            <a:r>
              <a:rPr lang="ru-RU" altLang="en-US" sz="2000" dirty="0"/>
              <a:t> </a:t>
            </a:r>
            <a:r>
              <a:rPr lang="ru-RU" altLang="en-US" sz="2000" dirty="0" err="1"/>
              <a:t>итү</a:t>
            </a:r>
            <a:r>
              <a:rPr lang="ru-RU" altLang="en-US" sz="2000" dirty="0"/>
              <a:t>;</a:t>
            </a:r>
            <a:endParaRPr lang="tt-RU" altLang="en-US" sz="2000" dirty="0"/>
          </a:p>
          <a:p>
            <a:pPr algn="just"/>
            <a:r>
              <a:rPr lang="tt-RU" altLang="en-US" sz="2000" dirty="0"/>
              <a:t>5. Т</a:t>
            </a:r>
            <a:r>
              <a:rPr lang="ru-RU" altLang="en-US" sz="2000" dirty="0" err="1"/>
              <a:t>атар</a:t>
            </a:r>
            <a:r>
              <a:rPr lang="ru-RU" altLang="en-US" sz="2000" dirty="0"/>
              <a:t> </a:t>
            </a:r>
            <a:r>
              <a:rPr lang="ru-RU" altLang="en-US" sz="2000" dirty="0" err="1"/>
              <a:t>халкы</a:t>
            </a:r>
            <a:r>
              <a:rPr lang="ru-RU" altLang="en-US" sz="2000" dirty="0"/>
              <a:t> </a:t>
            </a:r>
            <a:r>
              <a:rPr lang="ru-RU" altLang="en-US" sz="2000" dirty="0" err="1"/>
              <a:t>белән горурлану</a:t>
            </a:r>
            <a:r>
              <a:rPr lang="ru-RU" altLang="en-US" sz="2000" dirty="0"/>
              <a:t> </a:t>
            </a:r>
            <a:r>
              <a:rPr lang="ru-RU" altLang="en-US" sz="2000" dirty="0" err="1"/>
              <a:t>хисләре тәрбияләү өстендә эшләүне дәвам итү</a:t>
            </a:r>
            <a:r>
              <a:rPr lang="ru-RU" altLang="en-US" sz="2000" dirty="0" err="1" smtClean="0"/>
              <a:t>..</a:t>
            </a:r>
            <a:endParaRPr lang="ru-RU" altLang="en-US" sz="2000" dirty="0" smtClean="0"/>
          </a:p>
          <a:p>
            <a:pPr algn="just"/>
            <a:r>
              <a:rPr lang="tt-RU" altLang="en-US" sz="2000" dirty="0" smtClean="0"/>
              <a:t>6.Халык уеннары аша балаларда тырышлык,түземлек,гаделлек сыйфатлары тәрбияләү.</a:t>
            </a:r>
            <a:endParaRPr lang="ru-RU" altLang="en-US" sz="2000" dirty="0"/>
          </a:p>
        </p:txBody>
      </p:sp>
      <p:sp>
        <p:nvSpPr>
          <p:cNvPr id="9224" name="WordArt 8" descr="Бумажный пакет"/>
          <p:cNvSpPr>
            <a:spLocks noChangeArrowheads="1" noChangeShapeType="1" noTextEdit="1"/>
          </p:cNvSpPr>
          <p:nvPr/>
        </p:nvSpPr>
        <p:spPr bwMode="auto">
          <a:xfrm>
            <a:off x="3471863" y="549275"/>
            <a:ext cx="2200275" cy="935038"/>
          </a:xfrm>
          <a:prstGeom prst="rect">
            <a:avLst/>
          </a:prstGeom>
        </p:spPr>
        <p:txBody>
          <a:bodyPr wrap="none" fromWordArt="1">
            <a:prstTxWarp prst="textPlain">
              <a:avLst>
                <a:gd name="adj" fmla="val 50000"/>
              </a:avLst>
            </a:prstTxWarp>
          </a:bodyPr>
          <a:lstStyle/>
          <a:p>
            <a:pPr algn="ctr"/>
            <a:r>
              <a:rPr lang="ru-RU" sz="3600" kern="10" dirty="0">
                <a:ln w="9525">
                  <a:solidFill>
                    <a:srgbClr val="008000"/>
                  </a:solidFill>
                  <a:round/>
                  <a:headEnd/>
                  <a:tailEnd/>
                </a:ln>
                <a:blipFill dpi="0" rotWithShape="0">
                  <a:blip r:embed="rId2"/>
                  <a:srcRect/>
                  <a:tile tx="0" ty="0" sx="100000" sy="100000" flip="none" algn="tl"/>
                </a:blipFill>
                <a:effectLst>
                  <a:outerShdw dist="563972" dir="14049741" sx="125000" sy="125000" algn="tl" rotWithShape="0">
                    <a:srgbClr val="C7DFD3">
                      <a:alpha val="80000"/>
                    </a:srgbClr>
                  </a:outerShdw>
                </a:effectLst>
                <a:latin typeface="Times New Roman"/>
                <a:cs typeface="Times New Roman"/>
              </a:rPr>
              <a:t>Максатлар:</a:t>
            </a:r>
            <a:endParaRPr lang="en-US" sz="3600" kern="10" dirty="0">
              <a:ln w="9525">
                <a:solidFill>
                  <a:srgbClr val="008000"/>
                </a:solidFill>
                <a:round/>
                <a:headEnd/>
                <a:tailEnd/>
              </a:ln>
              <a:blipFill dpi="0" rotWithShape="0">
                <a:blip r:embed="rId2"/>
                <a:srcRect/>
                <a:tile tx="0" ty="0" sx="100000" sy="100000" flip="none" algn="tl"/>
              </a:blipFill>
              <a:effectLst>
                <a:outerShdw dist="563972" dir="14049741" sx="125000" sy="125000" algn="tl" rotWithShape="0">
                  <a:srgbClr val="C7DFD3">
                    <a:alpha val="80000"/>
                  </a:srgbClr>
                </a:outerShdw>
              </a:effectLst>
              <a:latin typeface="Times New Roman"/>
              <a:cs typeface="Times New Roman"/>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Заголовок 1"/>
          <p:cNvSpPr>
            <a:spLocks noGrp="1"/>
          </p:cNvSpPr>
          <p:nvPr>
            <p:ph type="title" idx="4294967295"/>
          </p:nvPr>
        </p:nvSpPr>
        <p:spPr>
          <a:xfrm>
            <a:off x="684213" y="2781300"/>
            <a:ext cx="8147050" cy="863600"/>
          </a:xfrm>
        </p:spPr>
        <p:txBody>
          <a:bodyPr/>
          <a:lstStyle/>
          <a:p>
            <a:pPr algn="just"/>
            <a:r>
              <a:rPr lang="tt-RU" altLang="en-US" sz="2000" dirty="0" smtClean="0">
                <a:latin typeface="Times New Roman" pitchFamily="18" charset="0"/>
              </a:rPr>
              <a:t> - балаларда сөйләм эшчәнлегенең барлык төрләрен үстерү һәм телне аралашу чарасы буларак барлык ситуацияләрдә татар халык уеннарын куллану;</a:t>
            </a:r>
            <a:br>
              <a:rPr lang="tt-RU" altLang="en-US" sz="2000" dirty="0" smtClean="0">
                <a:latin typeface="Times New Roman" pitchFamily="18" charset="0"/>
              </a:rPr>
            </a:br>
            <a:r>
              <a:rPr lang="tt-RU" altLang="en-US" sz="2000" dirty="0" smtClean="0">
                <a:latin typeface="Times New Roman" pitchFamily="18" charset="0"/>
              </a:rPr>
              <a:t/>
            </a:r>
            <a:br>
              <a:rPr lang="tt-RU" altLang="en-US" sz="2000" dirty="0" smtClean="0">
                <a:latin typeface="Times New Roman" pitchFamily="18" charset="0"/>
              </a:rPr>
            </a:br>
            <a:r>
              <a:rPr lang="tt-RU" altLang="en-US" sz="2000" dirty="0" smtClean="0">
                <a:latin typeface="Times New Roman" pitchFamily="18" charset="0"/>
              </a:rPr>
              <a:t>-халык уеннары аша баларның сөйләм телен үстерү;</a:t>
            </a:r>
            <a:br>
              <a:rPr lang="tt-RU" altLang="en-US" sz="2000" dirty="0" smtClean="0">
                <a:latin typeface="Times New Roman" pitchFamily="18" charset="0"/>
              </a:rPr>
            </a:br>
            <a:r>
              <a:rPr lang="tt-RU" altLang="en-US" sz="2000" dirty="0" smtClean="0">
                <a:latin typeface="Times New Roman" pitchFamily="18" charset="0"/>
              </a:rPr>
              <a:t/>
            </a:r>
            <a:br>
              <a:rPr lang="tt-RU" altLang="en-US" sz="2000" dirty="0" smtClean="0">
                <a:latin typeface="Times New Roman" pitchFamily="18" charset="0"/>
              </a:rPr>
            </a:br>
            <a:r>
              <a:rPr lang="tt-RU" altLang="en-US" sz="2000" dirty="0" smtClean="0">
                <a:latin typeface="Times New Roman" pitchFamily="18" charset="0"/>
              </a:rPr>
              <a:t> -аралашу осталыгы һәм иҗади сәләт арасында бәйләнеш булдыру;</a:t>
            </a:r>
            <a:br>
              <a:rPr lang="tt-RU" altLang="en-US" sz="2000" dirty="0" smtClean="0">
                <a:latin typeface="Times New Roman" pitchFamily="18" charset="0"/>
              </a:rPr>
            </a:br>
            <a:r>
              <a:rPr lang="tt-RU" altLang="en-US" sz="2000" dirty="0" smtClean="0">
                <a:latin typeface="Times New Roman" pitchFamily="18" charset="0"/>
              </a:rPr>
              <a:t/>
            </a:r>
            <a:br>
              <a:rPr lang="tt-RU" altLang="en-US" sz="2000" dirty="0" smtClean="0">
                <a:latin typeface="Times New Roman" pitchFamily="18" charset="0"/>
              </a:rPr>
            </a:br>
            <a:r>
              <a:rPr lang="tt-RU" altLang="en-US" sz="2000" dirty="0" smtClean="0">
                <a:latin typeface="Times New Roman" pitchFamily="18" charset="0"/>
              </a:rPr>
              <a:t> -балаларның  образлы,  логик  фикерләү сәләтен  үстерү,  аларда  аралашу  культурасы күнекмәләре тәрбияләү.</a:t>
            </a:r>
            <a:endParaRPr lang="ru-RU" altLang="en-US" sz="2000" dirty="0" smtClean="0">
              <a:latin typeface="Times New Roman" pitchFamily="18" charset="0"/>
            </a:endParaRPr>
          </a:p>
        </p:txBody>
      </p:sp>
      <p:sp>
        <p:nvSpPr>
          <p:cNvPr id="18435" name="WordArt 3" descr="Бумажный пакет"/>
          <p:cNvSpPr>
            <a:spLocks noChangeArrowheads="1" noChangeShapeType="1" noTextEdit="1"/>
          </p:cNvSpPr>
          <p:nvPr/>
        </p:nvSpPr>
        <p:spPr bwMode="auto">
          <a:xfrm>
            <a:off x="3635896" y="476672"/>
            <a:ext cx="1895475" cy="1081088"/>
          </a:xfrm>
          <a:prstGeom prst="rect">
            <a:avLst/>
          </a:prstGeom>
        </p:spPr>
        <p:txBody>
          <a:bodyPr wrap="none" fromWordArt="1">
            <a:prstTxWarp prst="textPlain">
              <a:avLst>
                <a:gd name="adj" fmla="val 50000"/>
              </a:avLst>
            </a:prstTxWarp>
          </a:bodyPr>
          <a:lstStyle/>
          <a:p>
            <a:pPr algn="ctr"/>
            <a:r>
              <a:rPr lang="ru-RU" sz="3600" kern="10" dirty="0">
                <a:ln w="9525">
                  <a:solidFill>
                    <a:srgbClr val="008000"/>
                  </a:solidFill>
                  <a:round/>
                  <a:headEnd/>
                  <a:tailEnd/>
                </a:ln>
                <a:blipFill dpi="0" rotWithShape="0">
                  <a:blip r:embed="rId2"/>
                  <a:srcRect/>
                  <a:tile tx="0" ty="0" sx="100000" sy="100000" flip="none" algn="tl"/>
                </a:blipFill>
                <a:effectLst>
                  <a:outerShdw dist="563972" dir="14049741" sx="125000" sy="125000" algn="tl" rotWithShape="0">
                    <a:srgbClr val="C7DFD3">
                      <a:alpha val="80000"/>
                    </a:srgbClr>
                  </a:outerShdw>
                </a:effectLst>
                <a:latin typeface="Times New Roman"/>
                <a:cs typeface="Times New Roman"/>
              </a:rPr>
              <a:t>Бурычлар</a:t>
            </a:r>
            <a:endParaRPr lang="en-US" sz="3600" kern="10" dirty="0">
              <a:ln w="9525">
                <a:solidFill>
                  <a:srgbClr val="008000"/>
                </a:solidFill>
                <a:round/>
                <a:headEnd/>
                <a:tailEnd/>
              </a:ln>
              <a:blipFill dpi="0" rotWithShape="0">
                <a:blip r:embed="rId2"/>
                <a:srcRect/>
                <a:tile tx="0" ty="0" sx="100000" sy="100000" flip="none" algn="tl"/>
              </a:blipFill>
              <a:effectLst>
                <a:outerShdw dist="563972" dir="14049741" sx="125000" sy="125000" algn="tl" rotWithShape="0">
                  <a:srgbClr val="C7DFD3">
                    <a:alpha val="80000"/>
                  </a:srgbClr>
                </a:outerShdw>
              </a:effectLst>
              <a:latin typeface="Times New Roman"/>
              <a:cs typeface="Times New Roman"/>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Заголовок 1"/>
          <p:cNvSpPr>
            <a:spLocks noGrp="1"/>
          </p:cNvSpPr>
          <p:nvPr>
            <p:ph type="title" idx="4294967295"/>
          </p:nvPr>
        </p:nvSpPr>
        <p:spPr>
          <a:xfrm>
            <a:off x="611188" y="2349500"/>
            <a:ext cx="8147050" cy="863600"/>
          </a:xfrm>
        </p:spPr>
        <p:txBody>
          <a:bodyPr/>
          <a:lstStyle/>
          <a:p>
            <a:r>
              <a:rPr lang="tt-RU" altLang="en-US" smtClean="0"/>
              <a:t> </a:t>
            </a:r>
            <a:endParaRPr lang="ru-RU" altLang="en-US" smtClean="0"/>
          </a:p>
        </p:txBody>
      </p:sp>
      <p:sp>
        <p:nvSpPr>
          <p:cNvPr id="19459" name="Text Box 3"/>
          <p:cNvSpPr txBox="1">
            <a:spLocks noChangeArrowheads="1"/>
          </p:cNvSpPr>
          <p:nvPr/>
        </p:nvSpPr>
        <p:spPr bwMode="auto">
          <a:xfrm>
            <a:off x="375253" y="404664"/>
            <a:ext cx="8772017"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tt-RU" altLang="en-US" sz="2000" b="1" i="1" u="sng" dirty="0" smtClean="0"/>
              <a:t> </a:t>
            </a:r>
            <a:r>
              <a:rPr lang="tt-RU" altLang="en-US" sz="2000" b="1" i="1" u="sng" dirty="0" smtClean="0">
                <a:effectLst>
                  <a:outerShdw blurRad="38100" dist="38100" dir="2700000" algn="tl">
                    <a:srgbClr val="000000">
                      <a:alpha val="43137"/>
                    </a:srgbClr>
                  </a:outerShdw>
                </a:effectLst>
              </a:rPr>
              <a:t>Халык уеннары уздыруның методикасы:</a:t>
            </a:r>
            <a:endParaRPr lang="tt-RU" altLang="en-US" sz="2000" b="1" i="1" u="sng" dirty="0">
              <a:effectLst>
                <a:outerShdw blurRad="38100" dist="38100" dir="2700000" algn="tl">
                  <a:srgbClr val="000000">
                    <a:alpha val="43137"/>
                  </a:srgbClr>
                </a:outerShdw>
              </a:effectLst>
            </a:endParaRPr>
          </a:p>
          <a:p>
            <a:pPr algn="just"/>
            <a:endParaRPr lang="ru-RU" altLang="en-US" sz="2000" b="1" i="1" dirty="0"/>
          </a:p>
          <a:p>
            <a:pPr algn="just">
              <a:buFontTx/>
              <a:buChar char="-"/>
            </a:pPr>
            <a:r>
              <a:rPr lang="ru-RU" altLang="en-US" sz="2000" dirty="0" err="1" smtClean="0"/>
              <a:t>Уен</a:t>
            </a:r>
            <a:r>
              <a:rPr lang="ru-RU" altLang="en-US" sz="2000" dirty="0" smtClean="0"/>
              <a:t> </a:t>
            </a:r>
            <a:r>
              <a:rPr lang="ru-RU" altLang="en-US" sz="2000" dirty="0" err="1" smtClean="0"/>
              <a:t>хәрәкәтләрен эчтәлеге,кагыйдәләре балаларның яшь</a:t>
            </a:r>
            <a:r>
              <a:rPr lang="ru-RU" altLang="en-US" sz="2000" dirty="0" smtClean="0"/>
              <a:t> </a:t>
            </a:r>
            <a:r>
              <a:rPr lang="ru-RU" altLang="en-US" sz="2000" dirty="0" err="1" smtClean="0"/>
              <a:t>үзенчәлекләренә,</a:t>
            </a:r>
            <a:r>
              <a:rPr lang="ru-RU" altLang="en-US" sz="2000" dirty="0" smtClean="0"/>
              <a:t> </a:t>
            </a:r>
          </a:p>
          <a:p>
            <a:pPr algn="just"/>
            <a:r>
              <a:rPr lang="tt-RU" altLang="en-US" sz="2000" dirty="0" smtClean="0"/>
              <a:t>мөмкинлекләренә , дөн</a:t>
            </a:r>
            <a:r>
              <a:rPr lang="ru-RU" altLang="en-US" sz="2000" dirty="0" err="1" smtClean="0"/>
              <a:t>ьяны</a:t>
            </a:r>
            <a:r>
              <a:rPr lang="tt-RU" altLang="en-US" sz="2000" dirty="0" smtClean="0"/>
              <a:t> күзаллауларына,яңалыкка  омтылышларына туры</a:t>
            </a:r>
          </a:p>
          <a:p>
            <a:pPr algn="just"/>
            <a:r>
              <a:rPr lang="tt-RU" altLang="en-US" sz="2000" dirty="0" smtClean="0"/>
              <a:t>килергә тиеш;</a:t>
            </a:r>
            <a:endParaRPr lang="ru-RU" altLang="en-US" sz="2000" dirty="0"/>
          </a:p>
          <a:p>
            <a:pPr algn="just"/>
            <a:r>
              <a:rPr lang="ru-RU" altLang="en-US" sz="2000" dirty="0"/>
              <a:t> - </a:t>
            </a:r>
            <a:r>
              <a:rPr lang="ru-RU" altLang="en-US" sz="2000" dirty="0" err="1" smtClean="0"/>
              <a:t>Балаларга</a:t>
            </a:r>
            <a:r>
              <a:rPr lang="ru-RU" altLang="en-US" sz="2000" dirty="0" smtClean="0"/>
              <a:t> </a:t>
            </a:r>
            <a:r>
              <a:rPr lang="ru-RU" altLang="en-US" sz="2000" dirty="0" err="1" smtClean="0"/>
              <a:t>уен</a:t>
            </a:r>
            <a:r>
              <a:rPr lang="ru-RU" altLang="en-US" sz="2000" dirty="0" smtClean="0"/>
              <a:t> </a:t>
            </a:r>
            <a:r>
              <a:rPr lang="ru-RU" altLang="en-US" sz="2000" dirty="0" err="1" smtClean="0"/>
              <a:t>кагыйдәләрен алыштырырлык</a:t>
            </a:r>
            <a:r>
              <a:rPr lang="ru-RU" altLang="en-US" sz="2000" dirty="0" smtClean="0"/>
              <a:t>, </a:t>
            </a:r>
            <a:r>
              <a:rPr lang="ru-RU" altLang="en-US" sz="2000" dirty="0" err="1" smtClean="0"/>
              <a:t>хәрәкәтләрне аңлатырлык</a:t>
            </a:r>
            <a:r>
              <a:rPr lang="ru-RU" altLang="en-US" sz="2000" dirty="0" smtClean="0"/>
              <a:t> </a:t>
            </a:r>
          </a:p>
          <a:p>
            <a:pPr algn="just"/>
            <a:r>
              <a:rPr lang="tt-RU" altLang="en-US" sz="2000" dirty="0" smtClean="0"/>
              <a:t>әдәби текстны куллану;</a:t>
            </a:r>
            <a:endParaRPr lang="tt-RU" altLang="en-US" sz="2000" dirty="0"/>
          </a:p>
          <a:p>
            <a:pPr algn="just"/>
            <a:r>
              <a:rPr lang="tt-RU" altLang="en-US" sz="2000" dirty="0"/>
              <a:t>-  </a:t>
            </a:r>
            <a:r>
              <a:rPr lang="ru-RU" altLang="en-US" sz="2000" dirty="0" err="1" smtClean="0"/>
              <a:t>Үз</a:t>
            </a:r>
            <a:r>
              <a:rPr lang="ru-RU" altLang="en-US" sz="2000" dirty="0" smtClean="0"/>
              <a:t> </a:t>
            </a:r>
            <a:r>
              <a:rPr lang="ru-RU" altLang="en-US" sz="2000" dirty="0" err="1"/>
              <a:t>мөмкинлекләреңне</a:t>
            </a:r>
            <a:r>
              <a:rPr lang="ru-RU" altLang="en-US" sz="2000" dirty="0"/>
              <a:t> </a:t>
            </a:r>
            <a:r>
              <a:rPr lang="ru-RU" altLang="en-US" sz="2000" dirty="0" err="1"/>
              <a:t>бәяләү</a:t>
            </a:r>
            <a:r>
              <a:rPr lang="ru-RU" altLang="en-US" sz="2000" dirty="0"/>
              <a:t>, </a:t>
            </a:r>
            <a:r>
              <a:rPr lang="ru-RU" altLang="en-US" sz="2000" dirty="0" err="1"/>
              <a:t>тормыш</a:t>
            </a:r>
            <a:r>
              <a:rPr lang="ru-RU" altLang="en-US" sz="2000" dirty="0"/>
              <a:t> </a:t>
            </a:r>
            <a:r>
              <a:rPr lang="ru-RU" altLang="en-US" sz="2000" dirty="0" err="1"/>
              <a:t>тәҗрибәсен</a:t>
            </a:r>
            <a:r>
              <a:rPr lang="ru-RU" altLang="en-US" sz="2000" dirty="0"/>
              <a:t> </a:t>
            </a:r>
            <a:r>
              <a:rPr lang="ru-RU" altLang="en-US" sz="2000" dirty="0" err="1"/>
              <a:t>куллану</a:t>
            </a:r>
            <a:r>
              <a:rPr lang="ru-RU" altLang="en-US" sz="2000" dirty="0" smtClean="0"/>
              <a:t>;</a:t>
            </a:r>
            <a:endParaRPr lang="tt-RU" altLang="en-US" sz="2000" dirty="0"/>
          </a:p>
          <a:p>
            <a:pPr algn="just">
              <a:buFontTx/>
              <a:buChar char="-"/>
            </a:pPr>
            <a:r>
              <a:rPr lang="ru-RU" altLang="en-US" sz="2000" dirty="0" err="1" smtClean="0"/>
              <a:t>Үз</a:t>
            </a:r>
            <a:r>
              <a:rPr lang="ru-RU" altLang="en-US" sz="2000" dirty="0" smtClean="0"/>
              <a:t> </a:t>
            </a:r>
            <a:r>
              <a:rPr lang="ru-RU" altLang="en-US" sz="2000" dirty="0" err="1"/>
              <a:t>фикереңне</a:t>
            </a:r>
            <a:r>
              <a:rPr lang="ru-RU" altLang="en-US" sz="2000" dirty="0"/>
              <a:t> </a:t>
            </a:r>
            <a:r>
              <a:rPr lang="ru-RU" altLang="en-US" sz="2000" dirty="0" err="1"/>
              <a:t>әйтә</a:t>
            </a:r>
            <a:r>
              <a:rPr lang="ru-RU" altLang="en-US" sz="2000" dirty="0"/>
              <a:t> </a:t>
            </a:r>
            <a:r>
              <a:rPr lang="ru-RU" altLang="en-US" sz="2000" dirty="0" err="1"/>
              <a:t>белү</a:t>
            </a:r>
            <a:r>
              <a:rPr lang="ru-RU" altLang="en-US" sz="2000" dirty="0" smtClean="0"/>
              <a:t>;</a:t>
            </a:r>
            <a:endParaRPr lang="ru-RU" altLang="en-US" sz="2000" dirty="0"/>
          </a:p>
          <a:p>
            <a:pPr algn="just"/>
            <a:r>
              <a:rPr lang="ru-RU" altLang="en-US" sz="2000" dirty="0" smtClean="0"/>
              <a:t>-</a:t>
            </a:r>
            <a:r>
              <a:rPr lang="ru-RU" altLang="en-US" sz="2000" dirty="0" err="1" smtClean="0"/>
              <a:t>Балалар</a:t>
            </a:r>
            <a:r>
              <a:rPr lang="ru-RU" altLang="en-US" sz="2000" dirty="0" smtClean="0"/>
              <a:t> </a:t>
            </a:r>
            <a:r>
              <a:rPr lang="ru-RU" altLang="en-US" sz="2000" dirty="0" err="1" smtClean="0"/>
              <a:t>төркеменең</a:t>
            </a:r>
            <a:r>
              <a:rPr lang="ru-RU" altLang="en-US" sz="2000" dirty="0" smtClean="0"/>
              <a:t> </a:t>
            </a:r>
            <a:r>
              <a:rPr lang="ru-RU" altLang="en-US" sz="2000" dirty="0" err="1" smtClean="0"/>
              <a:t>яшь</a:t>
            </a:r>
            <a:r>
              <a:rPr lang="ru-RU" altLang="en-US" sz="2000" dirty="0" smtClean="0"/>
              <a:t> </a:t>
            </a:r>
            <a:r>
              <a:rPr lang="ru-RU" altLang="en-US" sz="2000" dirty="0" err="1" smtClean="0"/>
              <a:t>үзенчәлекләрен</a:t>
            </a:r>
            <a:r>
              <a:rPr lang="ru-RU" altLang="en-US" sz="2000" dirty="0" smtClean="0"/>
              <a:t> </a:t>
            </a:r>
            <a:r>
              <a:rPr lang="ru-RU" altLang="en-US" sz="2000" dirty="0" err="1" smtClean="0"/>
              <a:t>исәпкә</a:t>
            </a:r>
            <a:r>
              <a:rPr lang="ru-RU" altLang="en-US" sz="2000" dirty="0" smtClean="0"/>
              <a:t> </a:t>
            </a:r>
            <a:r>
              <a:rPr lang="ru-RU" altLang="en-US" sz="2000" dirty="0" err="1" smtClean="0"/>
              <a:t>алу</a:t>
            </a:r>
            <a:r>
              <a:rPr lang="ru-RU" altLang="en-US" sz="2000" dirty="0" smtClean="0"/>
              <a:t>;</a:t>
            </a:r>
            <a:endParaRPr lang="ru-RU" altLang="en-US" sz="2000" dirty="0"/>
          </a:p>
          <a:p>
            <a:pPr algn="just"/>
            <a:r>
              <a:rPr lang="ru-RU" altLang="en-US" sz="2000" dirty="0"/>
              <a:t>- </a:t>
            </a:r>
            <a:r>
              <a:rPr lang="ru-RU" altLang="en-US" sz="2000" dirty="0" err="1" smtClean="0"/>
              <a:t>Төркемнең</a:t>
            </a:r>
            <a:r>
              <a:rPr lang="ru-RU" altLang="en-US" sz="2000" dirty="0" smtClean="0"/>
              <a:t> </a:t>
            </a:r>
            <a:r>
              <a:rPr lang="ru-RU" altLang="en-US" sz="2000" dirty="0" err="1" smtClean="0"/>
              <a:t>гомуми</a:t>
            </a:r>
            <a:r>
              <a:rPr lang="ru-RU" altLang="en-US" sz="2000" dirty="0" smtClean="0"/>
              <a:t> </a:t>
            </a:r>
            <a:r>
              <a:rPr lang="ru-RU" altLang="en-US" sz="2000" dirty="0" err="1" smtClean="0"/>
              <a:t>хәлен</a:t>
            </a:r>
            <a:r>
              <a:rPr lang="ru-RU" altLang="en-US" sz="2000" dirty="0" smtClean="0"/>
              <a:t> </a:t>
            </a:r>
            <a:r>
              <a:rPr lang="ru-RU" altLang="en-US" sz="2000" dirty="0" err="1" smtClean="0"/>
              <a:t>исәпкә</a:t>
            </a:r>
            <a:r>
              <a:rPr lang="ru-RU" altLang="en-US" sz="2000" dirty="0" smtClean="0"/>
              <a:t> </a:t>
            </a:r>
            <a:r>
              <a:rPr lang="ru-RU" altLang="en-US" sz="2000" dirty="0" err="1" smtClean="0"/>
              <a:t>алу</a:t>
            </a:r>
            <a:r>
              <a:rPr lang="ru-RU" altLang="en-US" sz="2000" dirty="0" smtClean="0"/>
              <a:t>;</a:t>
            </a:r>
            <a:endParaRPr lang="tt-RU" altLang="en-US" sz="2000" dirty="0"/>
          </a:p>
          <a:p>
            <a:pPr algn="just">
              <a:buFontTx/>
              <a:buChar char="-"/>
            </a:pPr>
            <a:r>
              <a:rPr lang="ru-RU" altLang="en-US" sz="2000" dirty="0" err="1" smtClean="0"/>
              <a:t>Уенны</a:t>
            </a:r>
            <a:r>
              <a:rPr lang="ru-RU" altLang="en-US" sz="2000" dirty="0" smtClean="0"/>
              <a:t> </a:t>
            </a:r>
            <a:r>
              <a:rPr lang="ru-RU" altLang="en-US" sz="2000" dirty="0" err="1" smtClean="0"/>
              <a:t>сайлау</a:t>
            </a:r>
            <a:r>
              <a:rPr lang="ru-RU" altLang="en-US" sz="2000" dirty="0" smtClean="0"/>
              <a:t> ел </a:t>
            </a:r>
            <a:r>
              <a:rPr lang="ru-RU" altLang="en-US" sz="2000" dirty="0" err="1" smtClean="0"/>
              <a:t>фасылының</a:t>
            </a:r>
            <a:r>
              <a:rPr lang="ru-RU" altLang="en-US" sz="2000" dirty="0" smtClean="0"/>
              <a:t>,</a:t>
            </a:r>
            <a:r>
              <a:rPr lang="ru-RU" altLang="en-US" sz="2000" dirty="0" err="1" smtClean="0"/>
              <a:t>һава торышын</a:t>
            </a:r>
            <a:r>
              <a:rPr lang="ru-RU" altLang="en-US" sz="2000" dirty="0" smtClean="0"/>
              <a:t>, </a:t>
            </a:r>
            <a:r>
              <a:rPr lang="ru-RU" altLang="en-US" sz="2000" dirty="0" err="1" smtClean="0"/>
              <a:t>булган</a:t>
            </a:r>
            <a:r>
              <a:rPr lang="ru-RU" altLang="en-US" sz="2000" dirty="0" smtClean="0"/>
              <a:t> </a:t>
            </a:r>
            <a:r>
              <a:rPr lang="ru-RU" altLang="en-US" sz="2000" dirty="0" err="1" smtClean="0"/>
              <a:t>күрсәтмәлелекне</a:t>
            </a:r>
            <a:r>
              <a:rPr lang="ru-RU" altLang="en-US" sz="2000" dirty="0" smtClean="0"/>
              <a:t>,</a:t>
            </a:r>
          </a:p>
          <a:p>
            <a:pPr algn="just"/>
            <a:r>
              <a:rPr lang="ru-RU" altLang="en-US" sz="2000" dirty="0" err="1" smtClean="0"/>
              <a:t>исәпкә</a:t>
            </a:r>
            <a:r>
              <a:rPr lang="ru-RU" altLang="en-US" sz="2000" dirty="0" smtClean="0"/>
              <a:t> </a:t>
            </a:r>
            <a:r>
              <a:rPr lang="ru-RU" altLang="en-US" sz="2000" dirty="0" err="1" smtClean="0"/>
              <a:t>алырга</a:t>
            </a:r>
            <a:r>
              <a:rPr lang="ru-RU" altLang="en-US" sz="2000" dirty="0" smtClean="0"/>
              <a:t> </a:t>
            </a:r>
            <a:r>
              <a:rPr lang="ru-RU" altLang="en-US" sz="2000" dirty="0" err="1" smtClean="0"/>
              <a:t>тиеш</a:t>
            </a:r>
            <a:r>
              <a:rPr lang="ru-RU" altLang="en-US" sz="2000" dirty="0" smtClean="0"/>
              <a:t>.</a:t>
            </a:r>
            <a:endParaRPr lang="ru-RU" altLang="en-US" sz="2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684213" y="1484313"/>
            <a:ext cx="77247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ltLang="en-US">
              <a:latin typeface="Arial" charset="0"/>
            </a:endParaRPr>
          </a:p>
        </p:txBody>
      </p:sp>
      <p:sp>
        <p:nvSpPr>
          <p:cNvPr id="29699" name="Rectangle 3"/>
          <p:cNvSpPr>
            <a:spLocks noChangeArrowheads="1"/>
          </p:cNvSpPr>
          <p:nvPr/>
        </p:nvSpPr>
        <p:spPr bwMode="auto">
          <a:xfrm>
            <a:off x="1259632" y="111803"/>
            <a:ext cx="6480175" cy="5909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ru-RU" altLang="en-US" sz="2000" b="1" i="1" u="sng" dirty="0">
                <a:effectLst>
                  <a:outerShdw blurRad="38100" dist="38100" dir="2700000" algn="tl">
                    <a:srgbClr val="000000">
                      <a:alpha val="43137"/>
                    </a:srgbClr>
                  </a:outerShdw>
                </a:effectLst>
              </a:rPr>
              <a:t>“</a:t>
            </a:r>
            <a:r>
              <a:rPr lang="ru-RU" altLang="en-US" sz="2000" b="1" i="1" u="sng" dirty="0" err="1">
                <a:effectLst>
                  <a:outerShdw blurRad="38100" dist="38100" dir="2700000" algn="tl">
                    <a:srgbClr val="000000">
                      <a:alpha val="43137"/>
                    </a:srgbClr>
                  </a:outerShdw>
                </a:effectLst>
              </a:rPr>
              <a:t>Агыйдел</a:t>
            </a:r>
            <a:r>
              <a:rPr lang="ru-RU" altLang="en-US" sz="2000" b="1" i="1" u="sng" dirty="0" smtClean="0">
                <a:effectLst>
                  <a:outerShdw blurRad="38100" dist="38100" dir="2700000" algn="tl">
                    <a:srgbClr val="000000">
                      <a:alpha val="43137"/>
                    </a:srgbClr>
                  </a:outerShdw>
                </a:effectLst>
              </a:rPr>
              <a:t>”</a:t>
            </a:r>
            <a:r>
              <a:rPr lang="ru-RU" altLang="en-US" sz="2000" dirty="0" smtClean="0">
                <a:effectLst>
                  <a:outerShdw blurRad="38100" dist="38100" dir="2700000" algn="tl">
                    <a:srgbClr val="000000">
                      <a:alpha val="43137"/>
                    </a:srgbClr>
                  </a:outerShdw>
                </a:effectLst>
              </a:rPr>
              <a:t> </a:t>
            </a:r>
          </a:p>
          <a:p>
            <a:pPr algn="ctr"/>
            <a:endParaRPr lang="ru-RU" altLang="en-US" dirty="0"/>
          </a:p>
          <a:p>
            <a:pPr algn="just"/>
            <a:r>
              <a:rPr lang="ru-RU" altLang="en-US" sz="2000" dirty="0"/>
              <a:t>       </a:t>
            </a:r>
            <a:r>
              <a:rPr lang="ru-RU" altLang="en-US" sz="2000" dirty="0" err="1"/>
              <a:t>Балалар</a:t>
            </a:r>
            <a:r>
              <a:rPr lang="ru-RU" altLang="en-US" sz="2000" dirty="0"/>
              <a:t> </a:t>
            </a:r>
            <a:r>
              <a:rPr lang="ru-RU" altLang="en-US" sz="2000" dirty="0" err="1"/>
              <a:t>парлашып</a:t>
            </a:r>
            <a:r>
              <a:rPr lang="ru-RU" altLang="en-US" sz="2000" dirty="0"/>
              <a:t> </a:t>
            </a:r>
            <a:r>
              <a:rPr lang="ru-RU" altLang="en-US" sz="2000" dirty="0" err="1"/>
              <a:t>бер-бер</a:t>
            </a:r>
            <a:r>
              <a:rPr lang="ru-RU" altLang="en-US" sz="2000" dirty="0"/>
              <a:t> </a:t>
            </a:r>
            <a:r>
              <a:rPr lang="ru-RU" altLang="en-US" sz="2000" dirty="0" err="1"/>
              <a:t>артлы</a:t>
            </a:r>
            <a:r>
              <a:rPr lang="ru-RU" altLang="en-US" sz="2000" dirty="0"/>
              <a:t> </a:t>
            </a:r>
            <a:r>
              <a:rPr lang="ru-RU" altLang="en-US" sz="2000" dirty="0" err="1"/>
              <a:t>басалар</a:t>
            </a:r>
            <a:r>
              <a:rPr lang="ru-RU" altLang="en-US" sz="2000" dirty="0"/>
              <a:t>. Бер бала </a:t>
            </a:r>
            <a:r>
              <a:rPr lang="ru-RU" altLang="en-US" sz="2000" dirty="0" err="1"/>
              <a:t>парсыз</a:t>
            </a:r>
            <a:r>
              <a:rPr lang="ru-RU" altLang="en-US" sz="2000" dirty="0"/>
              <a:t> кала, </a:t>
            </a:r>
            <a:r>
              <a:rPr lang="ru-RU" altLang="en-US" sz="2000" dirty="0" err="1"/>
              <a:t>ул</a:t>
            </a:r>
            <a:r>
              <a:rPr lang="ru-RU" altLang="en-US" sz="2000" dirty="0"/>
              <a:t> </a:t>
            </a:r>
            <a:r>
              <a:rPr lang="ru-RU" altLang="en-US" sz="2000" dirty="0" err="1"/>
              <a:t>алга</a:t>
            </a:r>
            <a:r>
              <a:rPr lang="ru-RU" altLang="en-US" sz="2000" dirty="0"/>
              <a:t> </a:t>
            </a:r>
            <a:r>
              <a:rPr lang="ru-RU" altLang="en-US" sz="2000" dirty="0" err="1"/>
              <a:t>чыга</a:t>
            </a:r>
            <a:r>
              <a:rPr lang="ru-RU" altLang="en-US" sz="2000" dirty="0"/>
              <a:t>. </a:t>
            </a:r>
            <a:r>
              <a:rPr lang="ru-RU" altLang="en-US" sz="2000" dirty="0" err="1"/>
              <a:t>Кушымтаны</a:t>
            </a:r>
            <a:r>
              <a:rPr lang="ru-RU" altLang="en-US" sz="2000" dirty="0"/>
              <a:t> </a:t>
            </a:r>
            <a:r>
              <a:rPr lang="ru-RU" altLang="en-US" sz="2000" dirty="0" err="1"/>
              <a:t>җырлаганда, балалар</a:t>
            </a:r>
            <a:r>
              <a:rPr lang="ru-RU" altLang="en-US" sz="2000" dirty="0"/>
              <a:t> </a:t>
            </a:r>
            <a:r>
              <a:rPr lang="ru-RU" altLang="en-US" sz="2000" dirty="0" err="1"/>
              <a:t>кулларын</a:t>
            </a:r>
            <a:r>
              <a:rPr lang="ru-RU" altLang="en-US" sz="2000" dirty="0"/>
              <a:t> </a:t>
            </a:r>
            <a:r>
              <a:rPr lang="ru-RU" altLang="en-US" sz="2000" dirty="0" err="1"/>
              <a:t>бер-берсенә тотынган</a:t>
            </a:r>
            <a:r>
              <a:rPr lang="ru-RU" altLang="en-US" sz="2000" dirty="0"/>
              <a:t> </a:t>
            </a:r>
            <a:r>
              <a:rPr lang="ru-RU" altLang="en-US" sz="2000" dirty="0" err="1"/>
              <a:t>килеш</a:t>
            </a:r>
            <a:r>
              <a:rPr lang="ru-RU" altLang="en-US" sz="2000" dirty="0"/>
              <a:t> </a:t>
            </a:r>
            <a:r>
              <a:rPr lang="ru-RU" altLang="en-US" sz="2000" dirty="0" err="1"/>
              <a:t>өскә күтәрәләр (күпер ясыйлар</a:t>
            </a:r>
            <a:r>
              <a:rPr lang="ru-RU" altLang="en-US" sz="2000" dirty="0"/>
              <a:t>). </a:t>
            </a:r>
            <a:r>
              <a:rPr lang="ru-RU" altLang="en-US" sz="2000" dirty="0" err="1"/>
              <a:t>Шул</a:t>
            </a:r>
            <a:r>
              <a:rPr lang="ru-RU" altLang="en-US" sz="2000" dirty="0"/>
              <a:t> </a:t>
            </a:r>
            <a:r>
              <a:rPr lang="ru-RU" altLang="en-US" sz="2000" dirty="0" err="1"/>
              <a:t>вакытта</a:t>
            </a:r>
            <a:r>
              <a:rPr lang="ru-RU" altLang="en-US" sz="2000" dirty="0"/>
              <a:t> </a:t>
            </a:r>
            <a:r>
              <a:rPr lang="ru-RU" altLang="en-US" sz="2000" dirty="0" err="1"/>
              <a:t>парсыз</a:t>
            </a:r>
            <a:r>
              <a:rPr lang="ru-RU" altLang="en-US" sz="2000" dirty="0"/>
              <a:t> бала </a:t>
            </a:r>
            <a:r>
              <a:rPr lang="ru-RU" altLang="en-US" sz="2000" dirty="0" err="1"/>
              <a:t>күпер аркылы</a:t>
            </a:r>
            <a:r>
              <a:rPr lang="ru-RU" altLang="en-US" sz="2000" dirty="0"/>
              <a:t> </a:t>
            </a:r>
            <a:r>
              <a:rPr lang="ru-RU" altLang="en-US" sz="2000" dirty="0" err="1"/>
              <a:t>чыга</a:t>
            </a:r>
            <a:r>
              <a:rPr lang="ru-RU" altLang="en-US" sz="2000" dirty="0"/>
              <a:t> </a:t>
            </a:r>
            <a:r>
              <a:rPr lang="ru-RU" altLang="en-US" sz="2000" dirty="0" err="1"/>
              <a:t>һәм үзенә ошаган</a:t>
            </a:r>
            <a:r>
              <a:rPr lang="ru-RU" altLang="en-US" sz="2000" dirty="0"/>
              <a:t> </a:t>
            </a:r>
            <a:r>
              <a:rPr lang="ru-RU" altLang="en-US" sz="2000" dirty="0" err="1"/>
              <a:t>баланы</a:t>
            </a:r>
            <a:r>
              <a:rPr lang="ru-RU" altLang="en-US" sz="2000" dirty="0"/>
              <a:t> </a:t>
            </a:r>
            <a:r>
              <a:rPr lang="ru-RU" altLang="en-US" sz="2000" dirty="0" err="1"/>
              <a:t>сайлый</a:t>
            </a:r>
            <a:r>
              <a:rPr lang="ru-RU" altLang="en-US" sz="2000" dirty="0"/>
              <a:t>. </a:t>
            </a:r>
            <a:r>
              <a:rPr lang="ru-RU" altLang="en-US" sz="2000" dirty="0" err="1"/>
              <a:t>Уен</a:t>
            </a:r>
            <a:r>
              <a:rPr lang="ru-RU" altLang="en-US" sz="2000" dirty="0"/>
              <a:t> </a:t>
            </a:r>
            <a:r>
              <a:rPr lang="ru-RU" altLang="en-US" sz="2000" dirty="0" err="1"/>
              <a:t>дәвам итә.</a:t>
            </a:r>
            <a:endParaRPr lang="ru-RU" altLang="en-US" sz="2000" dirty="0"/>
          </a:p>
          <a:p>
            <a:pPr algn="just"/>
            <a:r>
              <a:rPr lang="ru-RU" altLang="en-US" sz="2000" dirty="0"/>
              <a:t> </a:t>
            </a:r>
          </a:p>
          <a:p>
            <a:pPr algn="just"/>
            <a:r>
              <a:rPr lang="ru-RU" altLang="en-US" sz="2000" dirty="0" smtClean="0"/>
              <a:t>     </a:t>
            </a:r>
            <a:r>
              <a:rPr lang="ru-RU" altLang="en-US" sz="2000" dirty="0" err="1" smtClean="0"/>
              <a:t>Агыйделнең</a:t>
            </a:r>
            <a:r>
              <a:rPr lang="ru-RU" altLang="en-US" sz="2000" dirty="0" smtClean="0"/>
              <a:t> </a:t>
            </a:r>
            <a:r>
              <a:rPr lang="ru-RU" altLang="en-US" sz="2000" dirty="0" err="1"/>
              <a:t>суларында</a:t>
            </a:r>
            <a:endParaRPr lang="ru-RU" altLang="en-US" sz="2000" dirty="0"/>
          </a:p>
          <a:p>
            <a:pPr algn="just"/>
            <a:r>
              <a:rPr lang="ru-RU" altLang="en-US" sz="2000" dirty="0" smtClean="0"/>
              <a:t>     Ак </a:t>
            </a:r>
            <a:r>
              <a:rPr lang="ru-RU" altLang="en-US" sz="2000" dirty="0" err="1"/>
              <a:t>чиләгем</a:t>
            </a:r>
            <a:r>
              <a:rPr lang="ru-RU" altLang="en-US" sz="2000" dirty="0"/>
              <a:t> </a:t>
            </a:r>
            <a:r>
              <a:rPr lang="ru-RU" altLang="en-US" sz="2000" dirty="0" err="1"/>
              <a:t>күмелде</a:t>
            </a:r>
            <a:r>
              <a:rPr lang="ru-RU" altLang="en-US" sz="2000" dirty="0"/>
              <a:t>.</a:t>
            </a:r>
          </a:p>
          <a:p>
            <a:pPr algn="just"/>
            <a:r>
              <a:rPr lang="ru-RU" altLang="en-US" sz="2000" dirty="0" smtClean="0"/>
              <a:t>     </a:t>
            </a:r>
            <a:r>
              <a:rPr lang="ru-RU" altLang="en-US" sz="2000" dirty="0" err="1" smtClean="0"/>
              <a:t>Әйдә</a:t>
            </a:r>
            <a:r>
              <a:rPr lang="ru-RU" altLang="en-US" sz="2000" dirty="0"/>
              <a:t>, </a:t>
            </a:r>
            <a:r>
              <a:rPr lang="ru-RU" altLang="en-US" sz="2000" dirty="0" err="1"/>
              <a:t>дустым</a:t>
            </a:r>
            <a:r>
              <a:rPr lang="ru-RU" altLang="en-US" sz="2000" dirty="0"/>
              <a:t>, </a:t>
            </a:r>
            <a:r>
              <a:rPr lang="ru-RU" altLang="en-US" sz="2000" dirty="0" err="1"/>
              <a:t>безнең</a:t>
            </a:r>
            <a:r>
              <a:rPr lang="ru-RU" altLang="en-US" sz="2000" dirty="0"/>
              <a:t> </a:t>
            </a:r>
            <a:r>
              <a:rPr lang="ru-RU" altLang="en-US" sz="2000" dirty="0" err="1"/>
              <a:t>якка</a:t>
            </a:r>
            <a:endParaRPr lang="ru-RU" altLang="en-US" sz="2000" dirty="0"/>
          </a:p>
          <a:p>
            <a:pPr algn="just"/>
            <a:r>
              <a:rPr lang="ru-RU" altLang="en-US" sz="2000" dirty="0" smtClean="0"/>
              <a:t>     </a:t>
            </a:r>
            <a:r>
              <a:rPr lang="ru-RU" altLang="en-US" sz="2000" dirty="0" err="1" smtClean="0"/>
              <a:t>Безнең</a:t>
            </a:r>
            <a:r>
              <a:rPr lang="ru-RU" altLang="en-US" sz="2000" dirty="0" smtClean="0"/>
              <a:t> </a:t>
            </a:r>
            <a:r>
              <a:rPr lang="ru-RU" altLang="en-US" sz="2000" dirty="0" err="1"/>
              <a:t>яклар</a:t>
            </a:r>
            <a:r>
              <a:rPr lang="ru-RU" altLang="en-US" sz="2000" dirty="0"/>
              <a:t> </a:t>
            </a:r>
            <a:r>
              <a:rPr lang="ru-RU" altLang="en-US" sz="2000" dirty="0" err="1"/>
              <a:t>күңелле</a:t>
            </a:r>
            <a:r>
              <a:rPr lang="ru-RU" altLang="en-US" sz="2000" dirty="0" smtClean="0"/>
              <a:t>.</a:t>
            </a:r>
            <a:endParaRPr lang="ru-RU" altLang="en-US" sz="2000" dirty="0"/>
          </a:p>
          <a:p>
            <a:pPr algn="just"/>
            <a:r>
              <a:rPr lang="ru-RU" altLang="en-US" sz="2000" dirty="0" smtClean="0"/>
              <a:t>                           </a:t>
            </a:r>
          </a:p>
          <a:p>
            <a:pPr algn="just"/>
            <a:r>
              <a:rPr lang="ru-RU" altLang="en-US" sz="2000" dirty="0"/>
              <a:t> </a:t>
            </a:r>
            <a:r>
              <a:rPr lang="ru-RU" altLang="en-US" sz="2000" dirty="0" smtClean="0"/>
              <a:t>                     </a:t>
            </a:r>
            <a:r>
              <a:rPr lang="ru-RU" altLang="en-US" sz="2000" dirty="0" err="1" smtClean="0"/>
              <a:t>Кушымта</a:t>
            </a:r>
            <a:r>
              <a:rPr lang="ru-RU" altLang="en-US" sz="2000" dirty="0"/>
              <a:t>:</a:t>
            </a:r>
          </a:p>
          <a:p>
            <a:pPr algn="just"/>
            <a:r>
              <a:rPr lang="ru-RU" altLang="en-US" sz="2000" dirty="0" smtClean="0"/>
              <a:t>                               </a:t>
            </a:r>
            <a:r>
              <a:rPr lang="ru-RU" altLang="en-US" sz="2000" dirty="0" err="1" smtClean="0"/>
              <a:t>Зәңгәр</a:t>
            </a:r>
            <a:r>
              <a:rPr lang="ru-RU" altLang="en-US" sz="2000" dirty="0" smtClean="0"/>
              <a:t> </a:t>
            </a:r>
            <a:r>
              <a:rPr lang="ru-RU" altLang="en-US" sz="2000" dirty="0" err="1"/>
              <a:t>чәчәк</a:t>
            </a:r>
            <a:r>
              <a:rPr lang="ru-RU" altLang="en-US" sz="2000" dirty="0"/>
              <a:t> </a:t>
            </a:r>
            <a:r>
              <a:rPr lang="ru-RU" altLang="en-US" sz="2000" dirty="0" err="1"/>
              <a:t>жыя-җыя</a:t>
            </a:r>
            <a:r>
              <a:rPr lang="ru-RU" altLang="en-US" sz="2000" dirty="0"/>
              <a:t>,</a:t>
            </a:r>
          </a:p>
          <a:p>
            <a:pPr algn="just"/>
            <a:r>
              <a:rPr lang="ru-RU" altLang="en-US" sz="2000" dirty="0" smtClean="0"/>
              <a:t>                               </a:t>
            </a:r>
            <a:r>
              <a:rPr lang="ru-RU" altLang="en-US" sz="2000" dirty="0" err="1" smtClean="0"/>
              <a:t>Зәңгәрләттем</a:t>
            </a:r>
            <a:r>
              <a:rPr lang="ru-RU" altLang="en-US" sz="2000" dirty="0" smtClean="0"/>
              <a:t> </a:t>
            </a:r>
            <a:r>
              <a:rPr lang="ru-RU" altLang="en-US" sz="2000" dirty="0" err="1"/>
              <a:t>кулымны</a:t>
            </a:r>
            <a:r>
              <a:rPr lang="ru-RU" altLang="en-US" sz="2000" dirty="0"/>
              <a:t>.</a:t>
            </a:r>
          </a:p>
          <a:p>
            <a:pPr algn="just"/>
            <a:r>
              <a:rPr lang="ru-RU" altLang="en-US" sz="2000" dirty="0" smtClean="0"/>
              <a:t>                               </a:t>
            </a:r>
            <a:r>
              <a:rPr lang="ru-RU" altLang="en-US" sz="2000" dirty="0" err="1" smtClean="0"/>
              <a:t>Бергә-бергә</a:t>
            </a:r>
            <a:r>
              <a:rPr lang="ru-RU" altLang="en-US" sz="2000" dirty="0" smtClean="0"/>
              <a:t> </a:t>
            </a:r>
            <a:r>
              <a:rPr lang="ru-RU" altLang="en-US" sz="2000" dirty="0" err="1"/>
              <a:t>уйныйк</a:t>
            </a:r>
            <a:r>
              <a:rPr lang="ru-RU" altLang="en-US" sz="2000" dirty="0"/>
              <a:t> </a:t>
            </a:r>
            <a:r>
              <a:rPr lang="ru-RU" altLang="en-US" sz="2000" dirty="0" err="1"/>
              <a:t>әле</a:t>
            </a:r>
            <a:r>
              <a:rPr lang="ru-RU" altLang="en-US" sz="2000" dirty="0"/>
              <a:t>,</a:t>
            </a:r>
          </a:p>
          <a:p>
            <a:pPr algn="just"/>
            <a:r>
              <a:rPr lang="ru-RU" altLang="en-US" sz="2000" dirty="0" smtClean="0"/>
              <a:t>                              </a:t>
            </a:r>
            <a:r>
              <a:rPr lang="ru-RU" altLang="en-US" sz="2000" dirty="0" err="1" smtClean="0"/>
              <a:t>Бир</a:t>
            </a:r>
            <a:r>
              <a:rPr lang="ru-RU" altLang="en-US" sz="2000" dirty="0"/>
              <a:t>, </a:t>
            </a:r>
            <a:r>
              <a:rPr lang="ru-RU" altLang="en-US" sz="2000" dirty="0" err="1"/>
              <a:t>дускаем</a:t>
            </a:r>
            <a:r>
              <a:rPr lang="ru-RU" altLang="en-US" sz="2000" dirty="0"/>
              <a:t>, </a:t>
            </a:r>
            <a:r>
              <a:rPr lang="ru-RU" altLang="en-US" sz="2000" dirty="0" err="1"/>
              <a:t>кулыңны</a:t>
            </a:r>
            <a:r>
              <a:rPr lang="ru-RU" altLang="en-US" sz="2000" dirty="0"/>
              <a:t>.</a:t>
            </a:r>
          </a:p>
        </p:txBody>
      </p:sp>
      <p:sp>
        <p:nvSpPr>
          <p:cNvPr id="29704" name="WordArt 8" descr="Песок"/>
          <p:cNvSpPr>
            <a:spLocks noChangeArrowheads="1" noChangeShapeType="1" noTextEdit="1"/>
          </p:cNvSpPr>
          <p:nvPr/>
        </p:nvSpPr>
        <p:spPr bwMode="auto">
          <a:xfrm rot="5400000">
            <a:off x="-432593" y="1664493"/>
            <a:ext cx="3816350" cy="1008063"/>
          </a:xfrm>
          <a:prstGeom prst="rect">
            <a:avLst/>
          </a:prstGeom>
        </p:spPr>
        <p:txBody>
          <a:bodyPr vert="wordArtVert" wrap="none" fromWordArt="1">
            <a:prstTxWarp prst="textPlain">
              <a:avLst>
                <a:gd name="adj" fmla="val 50000"/>
              </a:avLst>
            </a:prstTxWarp>
          </a:bodyPr>
          <a:lstStyle/>
          <a:p>
            <a:pPr algn="ctr" fontAlgn="auto"/>
            <a:endParaRPr lang="en-US" sz="3600" kern="10" dirty="0">
              <a:ln w="12700">
                <a:solidFill>
                  <a:srgbClr val="C4B596"/>
                </a:solidFill>
                <a:round/>
                <a:headEnd/>
                <a:tailEnd/>
              </a:ln>
              <a:blipFill dpi="0" rotWithShape="0">
                <a:blip r:embed="rId2"/>
                <a:srcRect/>
                <a:tile tx="0" ty="0" sx="100000" sy="100000" flip="none" algn="tl"/>
              </a:blipFill>
              <a:effectLst>
                <a:outerShdw dist="53882" dir="2700000" algn="ctr" rotWithShape="0">
                  <a:srgbClr val="CBCBCB">
                    <a:alpha val="80000"/>
                  </a:srgbClr>
                </a:outerShdw>
              </a:effectLst>
              <a:latin typeface="Times New Roman"/>
              <a:cs typeface="Times New Roman"/>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684213" y="1484313"/>
            <a:ext cx="77247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ltLang="en-US">
              <a:latin typeface="Arial" charset="0"/>
            </a:endParaRPr>
          </a:p>
        </p:txBody>
      </p:sp>
      <p:sp>
        <p:nvSpPr>
          <p:cNvPr id="24579" name="Rectangle 3"/>
          <p:cNvSpPr>
            <a:spLocks noChangeArrowheads="1"/>
          </p:cNvSpPr>
          <p:nvPr/>
        </p:nvSpPr>
        <p:spPr bwMode="auto">
          <a:xfrm>
            <a:off x="1042988" y="719629"/>
            <a:ext cx="6697364"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a:r>
              <a:rPr lang="tt-RU" altLang="en-US" sz="2000" b="1" i="1" u="sng" dirty="0"/>
              <a:t>“Түбәтәйле</a:t>
            </a:r>
            <a:r>
              <a:rPr lang="tt-RU" altLang="en-US" sz="2000" b="1" i="1" u="sng" dirty="0" smtClean="0"/>
              <a:t>”</a:t>
            </a:r>
            <a:endParaRPr lang="tt-RU" altLang="en-US" sz="2000" dirty="0"/>
          </a:p>
          <a:p>
            <a:pPr algn="ctr"/>
            <a:endParaRPr lang="tt-RU" altLang="en-US" sz="2000" dirty="0"/>
          </a:p>
          <a:p>
            <a:pPr algn="just"/>
            <a:r>
              <a:rPr lang="tt-RU" altLang="en-US" sz="2000" dirty="0"/>
              <a:t> </a:t>
            </a:r>
            <a:r>
              <a:rPr lang="tt-RU" altLang="en-US" sz="2000" dirty="0" smtClean="0"/>
              <a:t>       Уртада </a:t>
            </a:r>
            <a:r>
              <a:rPr lang="tt-RU" altLang="en-US" sz="2000" dirty="0"/>
              <a:t>5-6 урындык тора, урындыкларга түбәтәйләр куела. Балалар урындыклар тирәли басалар, көй башлануга, җиңелчә йөгерә башлыйлар. Көй туктауга, түбәтәйләрен кияләр, шул арада урындыкларга утырып өлгерергә тиешләр. Кем урынсыз кала, шул уеннан чыга. Икенче мәртәбә уйнаганда уртада өч урындык кала, уйнаучылар саны артыграк була. Соңга таба бер урындык калдыралар. Шулай итеп иң игътибарлы, җитез бала билгеләнә.</a:t>
            </a:r>
          </a:p>
        </p:txBody>
      </p:sp>
      <p:sp>
        <p:nvSpPr>
          <p:cNvPr id="24581" name="WordArt 5" descr="Песок"/>
          <p:cNvSpPr>
            <a:spLocks noChangeArrowheads="1" noChangeShapeType="1" noTextEdit="1"/>
          </p:cNvSpPr>
          <p:nvPr/>
        </p:nvSpPr>
        <p:spPr bwMode="auto">
          <a:xfrm rot="5400000">
            <a:off x="-491331" y="1534319"/>
            <a:ext cx="4365625" cy="1296987"/>
          </a:xfrm>
          <a:prstGeom prst="rect">
            <a:avLst/>
          </a:prstGeom>
        </p:spPr>
        <p:txBody>
          <a:bodyPr vert="wordArtVert" wrap="none" fromWordArt="1">
            <a:prstTxWarp prst="textPlain">
              <a:avLst>
                <a:gd name="adj" fmla="val 50000"/>
              </a:avLst>
            </a:prstTxWarp>
          </a:bodyPr>
          <a:lstStyle/>
          <a:p>
            <a:pPr algn="ctr" fontAlgn="auto"/>
            <a:endParaRPr lang="en-US" sz="3600" kern="10" dirty="0">
              <a:ln w="12700">
                <a:solidFill>
                  <a:srgbClr val="C4B596"/>
                </a:solidFill>
                <a:round/>
                <a:headEnd/>
                <a:tailEnd/>
              </a:ln>
              <a:blipFill dpi="0" rotWithShape="0">
                <a:blip r:embed="rId2"/>
                <a:srcRect/>
                <a:tile tx="0" ty="0" sx="100000" sy="100000" flip="none" algn="tl"/>
              </a:blipFill>
              <a:effectLst>
                <a:outerShdw dist="53882" dir="2700000" algn="ctr" rotWithShape="0">
                  <a:srgbClr val="CBCBCB">
                    <a:alpha val="80000"/>
                  </a:srgbClr>
                </a:outerShdw>
              </a:effectLst>
              <a:latin typeface="Times New Roman"/>
              <a:cs typeface="Times New Roman"/>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уен">
  <a:themeElements>
    <a:clrScheme name="елочный">
      <a:dk1>
        <a:srgbClr val="003300"/>
      </a:dk1>
      <a:lt1>
        <a:srgbClr val="99FF99"/>
      </a:lt1>
      <a:dk2>
        <a:srgbClr val="006600"/>
      </a:dk2>
      <a:lt2>
        <a:srgbClr val="99FF66"/>
      </a:lt2>
      <a:accent1>
        <a:srgbClr val="FFFF00"/>
      </a:accent1>
      <a:accent2>
        <a:srgbClr val="66FF33"/>
      </a:accent2>
      <a:accent3>
        <a:srgbClr val="009900"/>
      </a:accent3>
      <a:accent4>
        <a:srgbClr val="FFFF99"/>
      </a:accent4>
      <a:accent5>
        <a:srgbClr val="6600FF"/>
      </a:accent5>
      <a:accent6>
        <a:srgbClr val="CCFF33"/>
      </a:accent6>
      <a:hlink>
        <a:srgbClr val="0000FF"/>
      </a:hlink>
      <a:folHlink>
        <a:srgbClr val="00CC66"/>
      </a:folHlink>
    </a:clrScheme>
    <a:fontScheme name="Классическая">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уен</Template>
  <TotalTime>326</TotalTime>
  <Words>359</Words>
  <Application>Microsoft Office PowerPoint</Application>
  <PresentationFormat>Экран (4:3)</PresentationFormat>
  <Paragraphs>43</Paragraphs>
  <Slides>7</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уен</vt:lpstr>
      <vt:lpstr>Презентация PowerPoint</vt:lpstr>
      <vt:lpstr> "Хәтердән башка йолалар, тәрбиядән башка рухи хәзинә, рухи хәзинәдән  башка шәхес, ә шәхестән башка халык - тарихсыз“.</vt:lpstr>
      <vt:lpstr>Презентация PowerPoint</vt:lpstr>
      <vt:lpstr> - балаларда сөйләм эшчәнлегенең барлык төрләрен үстерү һәм телне аралашу чарасы буларак барлык ситуацияләрдә татар халык уеннарын куллану;  -халык уеннары аша баларның сөйләм телен үстерү;   -аралашу осталыгы һәм иҗади сәләт арасында бәйләнеш булдыру;   -балаларның  образлы,  логик  фикерләү сәләтен  үстерү,  аларда  аралашу  культурасы күнекмәләре тәрбияләү.</vt:lpstr>
      <vt:lpstr> </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Siraevy</dc:creator>
  <cp:lastModifiedBy>19</cp:lastModifiedBy>
  <cp:revision>18</cp:revision>
  <dcterms:created xsi:type="dcterms:W3CDTF">2016-01-04T01:53:17Z</dcterms:created>
  <dcterms:modified xsi:type="dcterms:W3CDTF">2021-01-28T08:52:58Z</dcterms:modified>
</cp:coreProperties>
</file>